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93" r:id="rId2"/>
    <p:sldId id="294" r:id="rId3"/>
    <p:sldId id="298" r:id="rId4"/>
    <p:sldId id="299" r:id="rId5"/>
    <p:sldId id="301" r:id="rId6"/>
    <p:sldId id="302" r:id="rId7"/>
    <p:sldId id="297" r:id="rId8"/>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05150"/>
    <a:srgbClr val="007195"/>
    <a:srgbClr val="7AB0C7"/>
    <a:srgbClr val="007095"/>
    <a:srgbClr val="005771"/>
    <a:srgbClr val="00549D"/>
    <a:srgbClr val="A6C7D8"/>
    <a:srgbClr val="F17E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7" d="100"/>
          <a:sy n="97" d="100"/>
        </p:scale>
        <p:origin x="-3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9" d="100"/>
          <a:sy n="69" d="100"/>
        </p:scale>
        <p:origin x="-33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1126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1126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286C8C0C-7FC2-4482-BD44-A2F596A143CF}" type="slidenum">
              <a:rPr lang="de-DE" altLang="de-DE"/>
              <a:pPr/>
              <a:t>‹#›</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Fuenfte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E7B6BC53-66B4-43FB-90D2-D0D889BE7414}" type="slidenum">
              <a:rPr lang="de-DE" altLang="de-DE"/>
              <a:pPr/>
              <a:t>‹#›</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Festplatte/Grafische%20Arbeiten/arbeit/2015/ICLEI/A&#776;nderung_19-5-15%20/email128-blue.jp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377825" y="6497638"/>
            <a:ext cx="1530350" cy="203200"/>
          </a:xfrm>
          <a:prstGeom prst="rect">
            <a:avLst/>
          </a:prstGeom>
          <a:noFill/>
          <a:ln w="9525">
            <a:noFill/>
            <a:miter lim="800000"/>
            <a:headEnd/>
            <a:tailEnd/>
          </a:ln>
        </p:spPr>
      </p:pic>
      <p:pic>
        <p:nvPicPr>
          <p:cNvPr id="8" name="Picture 2"/>
          <p:cNvPicPr>
            <a:picLocks noChangeAspect="1" noChangeArrowheads="1"/>
          </p:cNvPicPr>
          <p:nvPr userDrawn="1"/>
        </p:nvPicPr>
        <p:blipFill>
          <a:blip r:embed="rId2"/>
          <a:srcRect/>
          <a:stretch>
            <a:fillRect/>
          </a:stretch>
        </p:blipFill>
        <p:spPr bwMode="auto">
          <a:xfrm>
            <a:off x="377825" y="6497638"/>
            <a:ext cx="1835150" cy="203200"/>
          </a:xfrm>
          <a:prstGeom prst="rect">
            <a:avLst/>
          </a:prstGeom>
          <a:noFill/>
          <a:ln w="9525">
            <a:noFill/>
            <a:miter lim="800000"/>
            <a:headEnd/>
            <a:tailEnd/>
          </a:ln>
        </p:spPr>
      </p:pic>
      <p:sp>
        <p:nvSpPr>
          <p:cNvPr id="18" name="Rectangle 2"/>
          <p:cNvSpPr>
            <a:spLocks noGrp="1" noChangeArrowheads="1"/>
          </p:cNvSpPr>
          <p:nvPr>
            <p:ph type="ctrTitle"/>
          </p:nvPr>
        </p:nvSpPr>
        <p:spPr>
          <a:xfrm>
            <a:off x="539551" y="2132856"/>
            <a:ext cx="5076565" cy="507831"/>
          </a:xfrm>
          <a:prstGeom prst="rect">
            <a:avLst/>
          </a:prstGeom>
        </p:spPr>
        <p:txBody>
          <a:bodyPr anchor="t" anchorCtr="0">
            <a:noAutofit/>
          </a:bodyPr>
          <a:lstStyle>
            <a:lvl1pPr algn="ctr">
              <a:defRPr sz="2800" b="1" i="0" cap="all" baseline="0">
                <a:solidFill>
                  <a:srgbClr val="007195"/>
                </a:solidFill>
                <a:latin typeface="Lucida Sans"/>
                <a:cs typeface="Arial"/>
              </a:defRPr>
            </a:lvl1pPr>
          </a:lstStyle>
          <a:p>
            <a:pPr lvl="0"/>
            <a:r>
              <a:rPr lang="de-DE" noProof="0" dirty="0" smtClean="0"/>
              <a:t>Click </a:t>
            </a:r>
            <a:r>
              <a:rPr lang="de-DE" noProof="0" dirty="0" err="1" smtClean="0"/>
              <a:t>to</a:t>
            </a:r>
            <a:r>
              <a:rPr lang="de-DE" noProof="0" dirty="0" smtClean="0"/>
              <a:t> </a:t>
            </a:r>
            <a:r>
              <a:rPr lang="de-DE" noProof="0" dirty="0" err="1" smtClean="0"/>
              <a:t>edit</a:t>
            </a:r>
            <a:r>
              <a:rPr lang="de-DE" noProof="0" dirty="0" smtClean="0"/>
              <a:t> Master title style</a:t>
            </a:r>
            <a:endParaRPr lang="en-GB" noProof="0" dirty="0" smtClean="0"/>
          </a:p>
        </p:txBody>
      </p:sp>
      <p:sp>
        <p:nvSpPr>
          <p:cNvPr id="19" name="Rectangle 3"/>
          <p:cNvSpPr>
            <a:spLocks noGrp="1" noChangeArrowheads="1"/>
          </p:cNvSpPr>
          <p:nvPr>
            <p:ph type="subTitle" idx="1"/>
          </p:nvPr>
        </p:nvSpPr>
        <p:spPr>
          <a:xfrm>
            <a:off x="539552" y="2971800"/>
            <a:ext cx="5076564" cy="601216"/>
          </a:xfrm>
          <a:prstGeom prst="rect">
            <a:avLst/>
          </a:prstGeom>
        </p:spPr>
        <p:txBody>
          <a:bodyPr/>
          <a:lstStyle>
            <a:lvl1pPr marL="0" indent="0" algn="ctr">
              <a:buFont typeface="Wingdings" charset="0"/>
              <a:buNone/>
              <a:defRPr lang="en-GB" sz="2400" b="0" i="0" cap="none" noProof="0" dirty="0" smtClean="0">
                <a:solidFill>
                  <a:srgbClr val="7AB0C7"/>
                </a:solidFill>
                <a:latin typeface="Lucida Sans" pitchFamily="34" charset="0"/>
                <a:ea typeface="ＭＳ Ｐゴシック" pitchFamily="34" charset="-128"/>
                <a:cs typeface="Arial"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edit</a:t>
            </a:r>
            <a:r>
              <a:rPr lang="de-DE" noProof="0" dirty="0" smtClean="0"/>
              <a:t> Master </a:t>
            </a:r>
            <a:r>
              <a:rPr lang="de-DE" noProof="0" dirty="0" err="1" smtClean="0"/>
              <a:t>subtitle</a:t>
            </a:r>
            <a:r>
              <a:rPr lang="de-DE" noProof="0" dirty="0" smtClean="0"/>
              <a:t> style</a:t>
            </a:r>
            <a:endParaRPr lang="en-GB" noProof="0" dirty="0" smtClean="0"/>
          </a:p>
        </p:txBody>
      </p:sp>
      <p:sp>
        <p:nvSpPr>
          <p:cNvPr id="20" name="Text Placeholder 2"/>
          <p:cNvSpPr>
            <a:spLocks noGrp="1"/>
          </p:cNvSpPr>
          <p:nvPr>
            <p:ph type="body" sz="quarter" idx="10"/>
          </p:nvPr>
        </p:nvSpPr>
        <p:spPr>
          <a:xfrm>
            <a:off x="539552" y="4401221"/>
            <a:ext cx="5076564" cy="360362"/>
          </a:xfrm>
          <a:prstGeom prst="rect">
            <a:avLst/>
          </a:prstGeom>
        </p:spPr>
        <p:txBody>
          <a:bodyPr vert="horz"/>
          <a:lstStyle>
            <a:lvl1pPr marL="0" indent="0" algn="ctr">
              <a:buFontTx/>
              <a:buNone/>
              <a:defRPr lang="de-DE" sz="2000" b="0" i="0" cap="none" dirty="0" smtClean="0">
                <a:solidFill>
                  <a:srgbClr val="505150"/>
                </a:solidFill>
                <a:latin typeface="Lucida Sans" pitchFamily="34" charset="0"/>
                <a:ea typeface="ＭＳ Ｐゴシック" pitchFamily="34" charset="-128"/>
                <a:cs typeface="Arial" pitchFamily="34" charset="0"/>
              </a:defRPr>
            </a:lvl1pPr>
          </a:lstStyle>
          <a:p>
            <a:pPr lvl="0"/>
            <a:r>
              <a:rPr lang="en-US" smtClean="0"/>
              <a:t>Click to edit Master text styles</a:t>
            </a:r>
          </a:p>
        </p:txBody>
      </p:sp>
      <p:sp>
        <p:nvSpPr>
          <p:cNvPr id="21" name="Text Placeholder 9"/>
          <p:cNvSpPr>
            <a:spLocks noGrp="1"/>
          </p:cNvSpPr>
          <p:nvPr>
            <p:ph type="body" sz="quarter" idx="11"/>
          </p:nvPr>
        </p:nvSpPr>
        <p:spPr>
          <a:xfrm>
            <a:off x="539552" y="5012407"/>
            <a:ext cx="5076564" cy="504825"/>
          </a:xfrm>
          <a:prstGeom prst="rect">
            <a:avLst/>
          </a:prstGeom>
        </p:spPr>
        <p:txBody>
          <a:bodyPr vert="horz"/>
          <a:lstStyle>
            <a:lvl1pPr marL="0" indent="0" algn="ctr">
              <a:buFontTx/>
              <a:buNone/>
              <a:defRPr lang="de-DE" sz="2000" b="0" i="0" cap="none" dirty="0" smtClean="0">
                <a:solidFill>
                  <a:srgbClr val="505150"/>
                </a:solidFill>
                <a:latin typeface="Lucida Sans" pitchFamily="34" charset="0"/>
                <a:ea typeface="ＭＳ Ｐゴシック" pitchFamily="34" charset="-128"/>
                <a:cs typeface="Arial" pitchFamily="34" charset="0"/>
              </a:defRPr>
            </a:lvl1pPr>
          </a:lstStyle>
          <a:p>
            <a:pPr lvl="0"/>
            <a:r>
              <a:rPr lang="en-US" smtClean="0"/>
              <a:t>Click to edit Master text styles</a:t>
            </a:r>
          </a:p>
        </p:txBody>
      </p:sp>
      <p:sp>
        <p:nvSpPr>
          <p:cNvPr id="22" name="Picture Placeholder 4"/>
          <p:cNvSpPr>
            <a:spLocks noGrp="1"/>
          </p:cNvSpPr>
          <p:nvPr>
            <p:ph type="pic" sz="quarter" idx="12"/>
          </p:nvPr>
        </p:nvSpPr>
        <p:spPr>
          <a:xfrm>
            <a:off x="5939780" y="2132855"/>
            <a:ext cx="2736676" cy="3384377"/>
          </a:xfrm>
          <a:prstGeom prst="rect">
            <a:avLst/>
          </a:prstGeom>
        </p:spPr>
        <p:txBody>
          <a:bodyPr vert="horz"/>
          <a:lstStyle>
            <a:lvl1pPr marL="0" indent="0">
              <a:buFontTx/>
              <a:buNone/>
              <a:defRPr baseline="0">
                <a:latin typeface="Lucida Sans"/>
                <a:cs typeface="Lucida Sans"/>
              </a:defRPr>
            </a:lvl1pPr>
          </a:lstStyle>
          <a:p>
            <a:pPr lvl="0"/>
            <a:r>
              <a:rPr lang="de-DE" noProof="0" dirty="0" smtClean="0"/>
              <a:t>Drag </a:t>
            </a:r>
            <a:r>
              <a:rPr lang="de-DE" noProof="0" dirty="0" err="1" smtClean="0"/>
              <a:t>picture</a:t>
            </a:r>
            <a:r>
              <a:rPr lang="de-DE" noProof="0" dirty="0" smtClean="0"/>
              <a:t> </a:t>
            </a:r>
            <a:r>
              <a:rPr lang="de-DE" noProof="0" dirty="0" err="1" smtClean="0"/>
              <a:t>to</a:t>
            </a:r>
            <a:r>
              <a:rPr lang="de-DE" noProof="0" dirty="0" smtClean="0"/>
              <a:t> </a:t>
            </a:r>
            <a:r>
              <a:rPr lang="de-DE" noProof="0" dirty="0" err="1" smtClean="0"/>
              <a:t>placeholder</a:t>
            </a:r>
            <a:r>
              <a:rPr lang="de-DE" noProof="0" dirty="0" smtClean="0"/>
              <a:t> </a:t>
            </a:r>
            <a:r>
              <a:rPr lang="de-DE" noProof="0" dirty="0" err="1" smtClean="0"/>
              <a:t>or</a:t>
            </a:r>
            <a:r>
              <a:rPr lang="de-DE" noProof="0" dirty="0" smtClean="0"/>
              <a:t> </a:t>
            </a:r>
            <a:r>
              <a:rPr lang="de-DE" noProof="0" dirty="0" err="1" smtClean="0"/>
              <a:t>click</a:t>
            </a:r>
            <a:r>
              <a:rPr lang="de-DE" noProof="0" dirty="0" smtClean="0"/>
              <a:t> </a:t>
            </a:r>
            <a:r>
              <a:rPr lang="de-DE" noProof="0" dirty="0" err="1" smtClean="0"/>
              <a:t>icon</a:t>
            </a:r>
            <a:r>
              <a:rPr lang="de-DE" noProof="0" dirty="0" smtClean="0"/>
              <a:t> </a:t>
            </a:r>
            <a:r>
              <a:rPr lang="de-DE" noProof="0" dirty="0" err="1" smtClean="0"/>
              <a:t>to</a:t>
            </a:r>
            <a:r>
              <a:rPr lang="de-DE" noProof="0" dirty="0" smtClean="0"/>
              <a:t> </a:t>
            </a:r>
            <a:r>
              <a:rPr lang="de-DE" noProof="0" dirty="0" err="1" smtClean="0"/>
              <a:t>add</a:t>
            </a:r>
            <a:endParaRPr lang="en-US" noProof="0"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0"/>
          <p:cNvSpPr>
            <a:spLocks noGrp="1"/>
          </p:cNvSpPr>
          <p:nvPr>
            <p:ph type="title"/>
          </p:nvPr>
        </p:nvSpPr>
        <p:spPr>
          <a:xfrm>
            <a:off x="251520" y="1638399"/>
            <a:ext cx="6203033" cy="494457"/>
          </a:xfrm>
          <a:prstGeom prst="rect">
            <a:avLst/>
          </a:prstGeom>
        </p:spPr>
        <p:txBody>
          <a:bodyPr/>
          <a:lstStyle>
            <a:lvl1pPr>
              <a:defRPr sz="2200" cap="none">
                <a:solidFill>
                  <a:srgbClr val="007195"/>
                </a:solidFill>
                <a:latin typeface="Lucida Sans"/>
                <a:cs typeface="Arial"/>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4" name="Content Placeholder 6"/>
          <p:cNvSpPr>
            <a:spLocks noGrp="1"/>
          </p:cNvSpPr>
          <p:nvPr>
            <p:ph sz="quarter" idx="13"/>
          </p:nvPr>
        </p:nvSpPr>
        <p:spPr>
          <a:xfrm>
            <a:off x="262634" y="2277765"/>
            <a:ext cx="6191919" cy="863203"/>
          </a:xfrm>
          <a:prstGeom prst="rect">
            <a:avLst/>
          </a:prstGeom>
        </p:spPr>
        <p:txBody>
          <a:bodyPr vert="horz"/>
          <a:lstStyle>
            <a:lvl1pPr marL="342900" indent="-342900">
              <a:buClr>
                <a:srgbClr val="F07D23"/>
              </a:buClr>
              <a:buSzPct val="100000"/>
              <a:buFont typeface="Lucida Grande"/>
              <a:buNone/>
              <a:defRPr lang="de-DE" sz="2000" b="0" i="0" cap="none" dirty="0" smtClean="0">
                <a:solidFill>
                  <a:srgbClr val="7AB0C7"/>
                </a:solidFill>
                <a:latin typeface="Lucida Sans" pitchFamily="34" charset="0"/>
                <a:ea typeface="ＭＳ Ｐゴシック" pitchFamily="34" charset="-128"/>
                <a:cs typeface="Arial" pitchFamily="34" charset="0"/>
              </a:defRPr>
            </a:lvl1pPr>
            <a:lvl2pPr marL="360000" indent="-342900">
              <a:buClr>
                <a:srgbClr val="0F9FDA"/>
              </a:buClr>
              <a:buSzPct val="100000"/>
              <a:buFont typeface="Lucida Grande"/>
              <a:buNone/>
              <a:defRPr lang="de-DE" sz="1400" b="0" kern="1200" cap="none" dirty="0" smtClean="0">
                <a:solidFill>
                  <a:srgbClr val="505150"/>
                </a:solidFill>
                <a:latin typeface="Lucida Sans" pitchFamily="34" charset="0"/>
                <a:ea typeface="ＭＳ Ｐゴシック" pitchFamily="34" charset="-128"/>
                <a:cs typeface="+mn-cs"/>
              </a:defRPr>
            </a:lvl2pPr>
            <a:lvl3pPr marL="968400" indent="-285750">
              <a:buClr>
                <a:srgbClr val="0F9FDA"/>
              </a:buClr>
              <a:buFont typeface="Wingdings" pitchFamily="2" charset="2"/>
              <a:buChar char="ü"/>
              <a:defRPr lang="en-US" sz="1800" b="0" kern="1200" cap="none" dirty="0" smtClean="0">
                <a:solidFill>
                  <a:schemeClr val="accent4"/>
                </a:solidFill>
                <a:latin typeface="Lucida Sans" pitchFamily="34" charset="0"/>
                <a:ea typeface="ＭＳ Ｐゴシック" pitchFamily="34" charset="-128"/>
                <a:cs typeface="+mn-cs"/>
              </a:defRPr>
            </a:lvl3pPr>
            <a:lvl4pPr marL="936000" indent="147600">
              <a:spcBef>
                <a:spcPts val="300"/>
              </a:spcBef>
              <a:buClr>
                <a:schemeClr val="tx1">
                  <a:lumMod val="50000"/>
                  <a:lumOff val="50000"/>
                </a:schemeClr>
              </a:buClr>
              <a:buSzPct val="40000"/>
              <a:buFont typeface="Arial"/>
              <a:buChar char="•"/>
              <a:defRPr baseline="0">
                <a:solidFill>
                  <a:schemeClr val="accent5"/>
                </a:solidFill>
              </a:defRPr>
            </a:lvl4pPr>
          </a:lstStyle>
          <a:p>
            <a:pPr lvl="0"/>
            <a:r>
              <a:rPr lang="en-US" dirty="0" smtClean="0"/>
              <a:t>Click to edit Master text styles</a:t>
            </a:r>
          </a:p>
          <a:p>
            <a:pPr lvl="1"/>
            <a:r>
              <a:rPr lang="en-US" dirty="0" smtClean="0"/>
              <a:t>Second level</a:t>
            </a:r>
          </a:p>
        </p:txBody>
      </p:sp>
      <p:sp>
        <p:nvSpPr>
          <p:cNvPr id="11" name="Text Placeholder 10"/>
          <p:cNvSpPr>
            <a:spLocks noGrp="1"/>
          </p:cNvSpPr>
          <p:nvPr>
            <p:ph type="body" sz="quarter" idx="15"/>
          </p:nvPr>
        </p:nvSpPr>
        <p:spPr>
          <a:xfrm>
            <a:off x="261716" y="3284984"/>
            <a:ext cx="6192837" cy="1296144"/>
          </a:xfrm>
          <a:prstGeom prst="rect">
            <a:avLst/>
          </a:prstGeom>
        </p:spPr>
        <p:txBody>
          <a:bodyPr vert="horz" wrap="square"/>
          <a:lstStyle>
            <a:lvl1pPr marL="0" indent="0">
              <a:buClr>
                <a:srgbClr val="F17E20"/>
              </a:buClr>
              <a:buSzPct val="113000"/>
              <a:buFontTx/>
              <a:buNone/>
              <a:defRPr sz="1600" b="0" i="0">
                <a:solidFill>
                  <a:srgbClr val="505150"/>
                </a:solidFill>
                <a:latin typeface="Lucida Sans"/>
              </a:defRPr>
            </a:lvl1pPr>
            <a:lvl2pPr marL="108000" indent="205200" algn="l">
              <a:buClr>
                <a:srgbClr val="007195"/>
              </a:buClr>
              <a:buSzPct val="150000"/>
              <a:buFont typeface="Arial"/>
              <a:buChar char="•"/>
              <a:defRPr sz="1600" b="0" i="0" kern="0" cap="none" spc="10" baseline="0">
                <a:solidFill>
                  <a:srgbClr val="505150"/>
                </a:solidFill>
                <a:latin typeface="Lucida Sans"/>
              </a:defRPr>
            </a:lvl2pPr>
            <a:lvl3pPr marL="432000" marR="0" indent="194400" algn="l" defTabSz="914400" rtl="0" eaLnBrk="0" fontAlgn="base" latinLnBrk="0" hangingPunct="0">
              <a:lnSpc>
                <a:spcPct val="100000"/>
              </a:lnSpc>
              <a:spcBef>
                <a:spcPct val="20000"/>
              </a:spcBef>
              <a:spcAft>
                <a:spcPts val="600"/>
              </a:spcAft>
              <a:buClr>
                <a:srgbClr val="7AB0C7"/>
              </a:buClr>
              <a:buSzPct val="150000"/>
              <a:buFont typeface="Arial"/>
              <a:buChar char="•"/>
              <a:tabLst/>
              <a:defRPr sz="1400" baseline="0">
                <a:solidFill>
                  <a:srgbClr val="505150"/>
                </a:solidFill>
              </a:defRPr>
            </a:lvl3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en-US" dirty="0" smtClean="0"/>
          </a:p>
          <a:p>
            <a:pPr lvl="2"/>
            <a:endParaRPr lang="de-DE" dirty="0" smtClean="0"/>
          </a:p>
        </p:txBody>
      </p:sp>
      <p:sp>
        <p:nvSpPr>
          <p:cNvPr id="20" name="Picture Placeholder 9"/>
          <p:cNvSpPr>
            <a:spLocks noGrp="1"/>
          </p:cNvSpPr>
          <p:nvPr>
            <p:ph type="pic" sz="quarter" idx="14"/>
          </p:nvPr>
        </p:nvSpPr>
        <p:spPr>
          <a:xfrm>
            <a:off x="6949920" y="2502495"/>
            <a:ext cx="1944216" cy="2078633"/>
          </a:xfrm>
          <a:prstGeom prst="rect">
            <a:avLst/>
          </a:prstGeom>
        </p:spPr>
        <p:txBody>
          <a:bodyPr/>
          <a:lstStyle>
            <a:lvl1pPr marL="0" indent="0" algn="ctr">
              <a:buNone/>
              <a:defRPr sz="1200" baseline="0">
                <a:latin typeface="Lucida Sans"/>
                <a:cs typeface="Lucida Sans"/>
              </a:defRPr>
            </a:lvl1pPr>
          </a:lstStyle>
          <a:p>
            <a:pPr lvl="0"/>
            <a:r>
              <a:rPr lang="de-DE" noProof="0" smtClean="0"/>
              <a:t>Drag picture to placeholder or click icon to add</a:t>
            </a:r>
            <a:endParaRPr lang="en-US" noProof="0" dirty="0"/>
          </a:p>
        </p:txBody>
      </p:sp>
      <p:sp>
        <p:nvSpPr>
          <p:cNvPr id="7" name="Picture Placeholder 4"/>
          <p:cNvSpPr>
            <a:spLocks noGrp="1"/>
          </p:cNvSpPr>
          <p:nvPr>
            <p:ph type="pic" sz="quarter" idx="17"/>
          </p:nvPr>
        </p:nvSpPr>
        <p:spPr>
          <a:xfrm>
            <a:off x="6948488" y="1638300"/>
            <a:ext cx="1944687" cy="639763"/>
          </a:xfrm>
          <a:prstGeom prst="rect">
            <a:avLst/>
          </a:prstGeom>
        </p:spPr>
        <p:txBody>
          <a:bodyPr vert="horz"/>
          <a:lstStyle>
            <a:lvl1pPr marL="0" indent="0" algn="ctr">
              <a:buNone/>
              <a:defRPr sz="1100">
                <a:latin typeface="Lucida Sans"/>
                <a:cs typeface="Lucida Sans"/>
              </a:defRPr>
            </a:lvl1pPr>
          </a:lstStyle>
          <a:p>
            <a:pPr lvl="0"/>
            <a:r>
              <a:rPr lang="de-DE" noProof="0" dirty="0" smtClean="0"/>
              <a:t>Drag </a:t>
            </a:r>
            <a:r>
              <a:rPr lang="de-DE" noProof="0" dirty="0" err="1" smtClean="0"/>
              <a:t>picture</a:t>
            </a:r>
            <a:r>
              <a:rPr lang="de-DE" noProof="0" dirty="0" smtClean="0"/>
              <a:t> </a:t>
            </a:r>
            <a:r>
              <a:rPr lang="de-DE" noProof="0" dirty="0" err="1" smtClean="0"/>
              <a:t>to</a:t>
            </a:r>
            <a:r>
              <a:rPr lang="de-DE" noProof="0" dirty="0" smtClean="0"/>
              <a:t> </a:t>
            </a:r>
            <a:r>
              <a:rPr lang="de-DE" noProof="0" dirty="0" err="1" smtClean="0"/>
              <a:t>placeholder</a:t>
            </a:r>
            <a:r>
              <a:rPr lang="de-DE" noProof="0" dirty="0" smtClean="0"/>
              <a:t> </a:t>
            </a:r>
            <a:r>
              <a:rPr lang="de-DE" noProof="0" dirty="0" err="1" smtClean="0"/>
              <a:t>or</a:t>
            </a:r>
            <a:r>
              <a:rPr lang="de-DE" noProof="0" dirty="0" smtClean="0"/>
              <a:t> </a:t>
            </a:r>
            <a:r>
              <a:rPr lang="de-DE" noProof="0" dirty="0" err="1" smtClean="0"/>
              <a:t>click</a:t>
            </a:r>
            <a:r>
              <a:rPr lang="de-DE" noProof="0" dirty="0" smtClean="0"/>
              <a:t> </a:t>
            </a:r>
            <a:r>
              <a:rPr lang="de-DE" noProof="0" dirty="0" err="1" smtClean="0"/>
              <a:t>icon</a:t>
            </a:r>
            <a:r>
              <a:rPr lang="de-DE" noProof="0" dirty="0" smtClean="0"/>
              <a:t> </a:t>
            </a:r>
            <a:r>
              <a:rPr lang="de-DE" noProof="0" dirty="0" err="1" smtClean="0"/>
              <a:t>to</a:t>
            </a:r>
            <a:r>
              <a:rPr lang="de-DE" noProof="0" dirty="0" smtClean="0"/>
              <a:t> </a:t>
            </a:r>
            <a:r>
              <a:rPr lang="de-DE" noProof="0" dirty="0" err="1" smtClean="0"/>
              <a:t>add</a:t>
            </a:r>
            <a:endParaRPr lang="en-US" noProof="0"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25400" y="1557338"/>
            <a:ext cx="9193213" cy="2879725"/>
          </a:xfrm>
          <a:prstGeom prst="rect">
            <a:avLst/>
          </a:prstGeom>
          <a:solidFill>
            <a:srgbClr val="007195"/>
          </a:solidFill>
          <a:ln>
            <a:noFill/>
          </a:ln>
          <a:effectLst>
            <a:outerShdw blurRad="63500" dist="20000" dir="5400000" rotWithShape="0">
              <a:srgbClr val="000000">
                <a:alpha val="37999"/>
              </a:srgbClr>
            </a:outerShdw>
          </a:effectLst>
          <a:extLst/>
        </p:spPr>
        <p:txBody>
          <a:bodyPr anchor="ctr"/>
          <a:lstStyle/>
          <a:p>
            <a:pPr algn="ctr" eaLnBrk="1" hangingPunct="1">
              <a:defRPr/>
            </a:pPr>
            <a:endParaRPr lang="en-US" sz="1800">
              <a:solidFill>
                <a:schemeClr val="lt1"/>
              </a:solidFill>
              <a:latin typeface="+mn-lt"/>
              <a:ea typeface="+mn-ea"/>
            </a:endParaRPr>
          </a:p>
        </p:txBody>
      </p:sp>
      <p:sp>
        <p:nvSpPr>
          <p:cNvPr id="12" name="Rectangle 11"/>
          <p:cNvSpPr>
            <a:spLocks noChangeArrowheads="1"/>
          </p:cNvSpPr>
          <p:nvPr userDrawn="1"/>
        </p:nvSpPr>
        <p:spPr bwMode="auto">
          <a:xfrm rot="21013771">
            <a:off x="695325" y="1939925"/>
            <a:ext cx="1871663" cy="1993900"/>
          </a:xfrm>
          <a:prstGeom prst="rect">
            <a:avLst/>
          </a:prstGeom>
          <a:solidFill>
            <a:schemeClr val="bg1"/>
          </a:solidFill>
          <a:ln>
            <a:noFill/>
          </a:ln>
          <a:effectLst>
            <a:outerShdw blurRad="63500" dist="23000" dir="5400000" rotWithShape="0">
              <a:srgbClr val="000000">
                <a:alpha val="34999"/>
              </a:srgbClr>
            </a:outerShdw>
          </a:effectLst>
          <a:extLst/>
        </p:spPr>
        <p:txBody>
          <a:bodyPr anchor="ctr"/>
          <a:lstStyle/>
          <a:p>
            <a:pPr algn="ctr" eaLnBrk="1" hangingPunct="1">
              <a:defRPr/>
            </a:pPr>
            <a:endParaRPr lang="de-DE">
              <a:solidFill>
                <a:schemeClr val="lt1"/>
              </a:solidFill>
              <a:latin typeface="+mn-lt"/>
              <a:ea typeface="+mn-ea"/>
            </a:endParaRPr>
          </a:p>
        </p:txBody>
      </p:sp>
      <p:pic>
        <p:nvPicPr>
          <p:cNvPr id="17" name="Picture 2" descr="I:\A-Sustainable Economy and Procurement\Projects\GrowSmarter - 23108\Work packages\WP8 - Dissemination\02 Visual identity\02 Header and footer\Horizon2020 visual identity\EUFlag.jpg"/>
          <p:cNvPicPr>
            <a:picLocks noChangeAspect="1" noChangeArrowheads="1"/>
          </p:cNvPicPr>
          <p:nvPr userDrawn="1"/>
        </p:nvPicPr>
        <p:blipFill>
          <a:blip r:embed="rId2"/>
          <a:srcRect/>
          <a:stretch>
            <a:fillRect/>
          </a:stretch>
        </p:blipFill>
        <p:spPr bwMode="auto">
          <a:xfrm>
            <a:off x="395288" y="5876925"/>
            <a:ext cx="642937" cy="431800"/>
          </a:xfrm>
          <a:prstGeom prst="rect">
            <a:avLst/>
          </a:prstGeom>
          <a:noFill/>
          <a:ln w="9525">
            <a:noFill/>
            <a:miter lim="800000"/>
            <a:headEnd/>
            <a:tailEnd/>
          </a:ln>
        </p:spPr>
      </p:pic>
      <p:sp>
        <p:nvSpPr>
          <p:cNvPr id="19" name="Title 10"/>
          <p:cNvSpPr txBox="1">
            <a:spLocks/>
          </p:cNvSpPr>
          <p:nvPr userDrawn="1"/>
        </p:nvSpPr>
        <p:spPr bwMode="auto">
          <a:xfrm>
            <a:off x="1619250" y="4806950"/>
            <a:ext cx="6948488" cy="493713"/>
          </a:xfrm>
          <a:prstGeom prst="rect">
            <a:avLst/>
          </a:prstGeom>
          <a:noFill/>
          <a:ln>
            <a:noFill/>
          </a:ln>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GB" sz="1800" b="1" dirty="0" smtClean="0">
                <a:solidFill>
                  <a:srgbClr val="007095"/>
                </a:solidFill>
                <a:latin typeface="Lucida Sans" pitchFamily="34" charset="0"/>
                <a:cs typeface="Arial" charset="0"/>
              </a:rPr>
              <a:t>Get the latest GrowSmarter updates by signing up online!</a:t>
            </a:r>
            <a:br>
              <a:rPr lang="en-GB" sz="1800" b="1" dirty="0" smtClean="0">
                <a:solidFill>
                  <a:srgbClr val="007095"/>
                </a:solidFill>
                <a:latin typeface="Lucida Sans" pitchFamily="34" charset="0"/>
                <a:cs typeface="Arial" charset="0"/>
              </a:rPr>
            </a:br>
            <a:r>
              <a:rPr lang="en-GB" sz="1800" b="1" dirty="0" smtClean="0">
                <a:solidFill>
                  <a:srgbClr val="007095"/>
                </a:solidFill>
                <a:latin typeface="Lucida Sans" pitchFamily="34" charset="0"/>
                <a:cs typeface="Arial" charset="0"/>
              </a:rPr>
              <a:t>www.grow-smarter.eu</a:t>
            </a:r>
          </a:p>
        </p:txBody>
      </p:sp>
      <p:sp>
        <p:nvSpPr>
          <p:cNvPr id="20" name="TextBox 7"/>
          <p:cNvSpPr txBox="1">
            <a:spLocks noChangeArrowheads="1"/>
          </p:cNvSpPr>
          <p:nvPr userDrawn="1"/>
        </p:nvSpPr>
        <p:spPr bwMode="auto">
          <a:xfrm>
            <a:off x="576263" y="5832475"/>
            <a:ext cx="7920037" cy="503238"/>
          </a:xfrm>
          <a:prstGeom prst="rect">
            <a:avLst/>
          </a:prstGeom>
          <a:noFill/>
          <a:ln>
            <a:noFill/>
          </a:ln>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SzPct val="50000"/>
              <a:buFont typeface="Wingdings" pitchFamily="2" charset="2"/>
              <a:buNone/>
              <a:defRPr/>
            </a:pPr>
            <a:r>
              <a:rPr lang="en-GB" altLang="de-DE" sz="900" b="1" smtClean="0">
                <a:solidFill>
                  <a:srgbClr val="007195"/>
                </a:solidFill>
                <a:latin typeface="Lucida Sans" pitchFamily="34" charset="0"/>
                <a:cs typeface="Arial" pitchFamily="34" charset="0"/>
              </a:rPr>
              <a:t>This project has received funding from the European Union</a:t>
            </a:r>
            <a:r>
              <a:rPr lang="ja-JP" altLang="en-GB" sz="900" b="1" smtClean="0">
                <a:solidFill>
                  <a:srgbClr val="007195"/>
                </a:solidFill>
                <a:latin typeface="Lucida Sans" pitchFamily="34" charset="0"/>
                <a:cs typeface="Arial" pitchFamily="34" charset="0"/>
              </a:rPr>
              <a:t>’</a:t>
            </a:r>
            <a:r>
              <a:rPr lang="en-GB" altLang="ja-JP" sz="900" b="1" smtClean="0">
                <a:solidFill>
                  <a:srgbClr val="007195"/>
                </a:solidFill>
                <a:latin typeface="Lucida Sans" pitchFamily="34" charset="0"/>
                <a:cs typeface="Arial" pitchFamily="34" charset="0"/>
              </a:rPr>
              <a:t>s Horizon 2020 research and innovation programme under grant agreement no 646456. The sole responsibility for the content of this presentation lies with the GrowSmarter project and in no way reflects the views of the European Union.</a:t>
            </a:r>
            <a:endParaRPr lang="en-US" altLang="ja-JP" sz="900" b="1" smtClean="0">
              <a:solidFill>
                <a:srgbClr val="007195"/>
              </a:solidFill>
              <a:latin typeface="Lucida Sans" pitchFamily="34" charset="0"/>
              <a:cs typeface="Arial" pitchFamily="34" charset="0"/>
            </a:endParaRPr>
          </a:p>
        </p:txBody>
      </p:sp>
      <p:pic>
        <p:nvPicPr>
          <p:cNvPr id="21" name="email128-blue.jpg" descr="/Festplatte/Grafische Arbeiten/arbeit/2015/ICLEI/Änderung_19-5-15 /email128-blue.jpg"/>
          <p:cNvPicPr>
            <a:picLocks noChangeAspect="1"/>
          </p:cNvPicPr>
          <p:nvPr userDrawn="1"/>
        </p:nvPicPr>
        <p:blipFill>
          <a:blip r:embed="rId3" r:link="rId4"/>
          <a:srcRect/>
          <a:stretch>
            <a:fillRect/>
          </a:stretch>
        </p:blipFill>
        <p:spPr bwMode="auto">
          <a:xfrm>
            <a:off x="571500" y="4652963"/>
            <a:ext cx="933450" cy="747712"/>
          </a:xfrm>
          <a:prstGeom prst="rect">
            <a:avLst/>
          </a:prstGeom>
          <a:noFill/>
          <a:ln w="9525">
            <a:noFill/>
            <a:miter lim="800000"/>
            <a:headEnd/>
            <a:tailEnd/>
          </a:ln>
        </p:spPr>
      </p:pic>
      <p:pic>
        <p:nvPicPr>
          <p:cNvPr id="22" name="Picture 2"/>
          <p:cNvPicPr>
            <a:picLocks noChangeAspect="1" noChangeArrowheads="1"/>
          </p:cNvPicPr>
          <p:nvPr userDrawn="1"/>
        </p:nvPicPr>
        <p:blipFill>
          <a:blip r:embed="rId5"/>
          <a:srcRect/>
          <a:stretch>
            <a:fillRect/>
          </a:stretch>
        </p:blipFill>
        <p:spPr bwMode="auto">
          <a:xfrm>
            <a:off x="377825" y="6497638"/>
            <a:ext cx="1835150" cy="203200"/>
          </a:xfrm>
          <a:prstGeom prst="rect">
            <a:avLst/>
          </a:prstGeom>
          <a:noFill/>
          <a:ln w="9525">
            <a:noFill/>
            <a:miter lim="800000"/>
            <a:headEnd/>
            <a:tailEnd/>
          </a:ln>
        </p:spPr>
      </p:pic>
      <p:sp>
        <p:nvSpPr>
          <p:cNvPr id="10" name="Picture Placeholder 4"/>
          <p:cNvSpPr>
            <a:spLocks noGrp="1"/>
          </p:cNvSpPr>
          <p:nvPr>
            <p:ph type="pic" sz="quarter" idx="18"/>
          </p:nvPr>
        </p:nvSpPr>
        <p:spPr bwMode="auto">
          <a:xfrm rot="21018768">
            <a:off x="861437" y="2107366"/>
            <a:ext cx="1526955" cy="1394847"/>
          </a:xfrm>
          <a:prstGeom prst="rect">
            <a:avLst/>
          </a:prstGeom>
          <a:noFill/>
          <a:ln>
            <a:miter lim="800000"/>
            <a:headEnd/>
            <a:tailEnd/>
          </a:ln>
        </p:spPr>
      </p:sp>
      <p:sp>
        <p:nvSpPr>
          <p:cNvPr id="11" name="Text Placeholder 2"/>
          <p:cNvSpPr>
            <a:spLocks noGrp="1"/>
          </p:cNvSpPr>
          <p:nvPr>
            <p:ph type="body" sz="quarter" idx="10"/>
          </p:nvPr>
        </p:nvSpPr>
        <p:spPr>
          <a:xfrm>
            <a:off x="3491880" y="1772816"/>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smtClean="0"/>
              <a:t>Click to edit Master text styles</a:t>
            </a:r>
          </a:p>
        </p:txBody>
      </p:sp>
      <p:sp>
        <p:nvSpPr>
          <p:cNvPr id="13" name="Text Placeholder 2"/>
          <p:cNvSpPr>
            <a:spLocks noGrp="1"/>
          </p:cNvSpPr>
          <p:nvPr>
            <p:ph type="body" sz="quarter" idx="19"/>
          </p:nvPr>
        </p:nvSpPr>
        <p:spPr>
          <a:xfrm>
            <a:off x="3491880" y="2399827"/>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smtClean="0"/>
              <a:t>Click to edit Master text styles</a:t>
            </a:r>
          </a:p>
        </p:txBody>
      </p:sp>
      <p:sp>
        <p:nvSpPr>
          <p:cNvPr id="14" name="Text Placeholder 2"/>
          <p:cNvSpPr>
            <a:spLocks noGrp="1"/>
          </p:cNvSpPr>
          <p:nvPr>
            <p:ph type="body" sz="quarter" idx="20"/>
          </p:nvPr>
        </p:nvSpPr>
        <p:spPr>
          <a:xfrm>
            <a:off x="3491880" y="2760189"/>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
        <p:nvSpPr>
          <p:cNvPr id="15" name="Text Placeholder 2"/>
          <p:cNvSpPr>
            <a:spLocks noGrp="1"/>
          </p:cNvSpPr>
          <p:nvPr>
            <p:ph type="body" sz="quarter" idx="21"/>
          </p:nvPr>
        </p:nvSpPr>
        <p:spPr>
          <a:xfrm>
            <a:off x="3491880" y="3116580"/>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smtClean="0"/>
              <a:t>Click to edit Master text styles</a:t>
            </a:r>
          </a:p>
        </p:txBody>
      </p:sp>
      <p:sp>
        <p:nvSpPr>
          <p:cNvPr id="16" name="Text Placeholder 2"/>
          <p:cNvSpPr>
            <a:spLocks noGrp="1"/>
          </p:cNvSpPr>
          <p:nvPr>
            <p:ph type="body" sz="quarter" idx="22"/>
          </p:nvPr>
        </p:nvSpPr>
        <p:spPr>
          <a:xfrm>
            <a:off x="3491880" y="3473762"/>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smtClean="0"/>
              <a:t>Click to edit Master text styles</a:t>
            </a:r>
          </a:p>
        </p:txBody>
      </p:sp>
      <p:sp>
        <p:nvSpPr>
          <p:cNvPr id="18" name="Text Placeholder 2"/>
          <p:cNvSpPr>
            <a:spLocks noGrp="1"/>
          </p:cNvSpPr>
          <p:nvPr>
            <p:ph type="body" sz="quarter" idx="23"/>
          </p:nvPr>
        </p:nvSpPr>
        <p:spPr>
          <a:xfrm>
            <a:off x="3491880" y="3834124"/>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Festplatte\Grafische%20Arbeiten\arbeit\2015\ICLEI\Grow%20Smarter%20&#8211;%20Daten%20fu&#776;r%20Tom\&#8226;%20fu&#776;r%20PPT\Grow-Smarter_PPT_background2.jpg"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NNOCAT_Background_PPT_NEU.gif" descr="/Festplatte/Grafische Arbeiten/arbeit/2015/ICLEI/Grow Smarter – Daten für Tom/• für PPT/Grow-Smarter_PPT_background2.jpg"/>
          <p:cNvPicPr>
            <a:picLocks/>
          </p:cNvPicPr>
          <p:nvPr userDrawn="1"/>
        </p:nvPicPr>
        <p:blipFill>
          <a:blip r:embed="rId5" r:link="rId6"/>
          <a:srcRect/>
          <a:stretch>
            <a:fillRect/>
          </a:stretch>
        </p:blipFill>
        <p:spPr bwMode="auto">
          <a:xfrm>
            <a:off x="0" y="1588"/>
            <a:ext cx="9144000" cy="6881812"/>
          </a:xfrm>
          <a:prstGeom prst="rect">
            <a:avLst/>
          </a:prstGeom>
          <a:noFill/>
          <a:ln w="9525">
            <a:noFill/>
            <a:miter lim="800000"/>
            <a:headEnd/>
            <a:tailEnd/>
          </a:ln>
        </p:spPr>
      </p:pic>
      <p:sp>
        <p:nvSpPr>
          <p:cNvPr id="1027" name="TextBox 2"/>
          <p:cNvSpPr txBox="1">
            <a:spLocks noChangeArrowheads="1"/>
          </p:cNvSpPr>
          <p:nvPr userDrawn="1"/>
        </p:nvSpPr>
        <p:spPr bwMode="auto">
          <a:xfrm>
            <a:off x="2555875" y="6503988"/>
            <a:ext cx="2808288" cy="215900"/>
          </a:xfrm>
          <a:prstGeom prst="rect">
            <a:avLst/>
          </a:prstGeom>
          <a:noFill/>
          <a:ln>
            <a:noFill/>
          </a:ln>
          <a:extLst/>
        </p:spPr>
        <p:txBody>
          <a:bodyPr>
            <a:spAutoFit/>
          </a:bodyPr>
          <a:lstStyle/>
          <a:p>
            <a:pPr eaLnBrk="1" hangingPunct="1"/>
            <a:r>
              <a:rPr lang="de-DE" altLang="de-DE" sz="800">
                <a:latin typeface="Lucida Sans" pitchFamily="34" charset="0"/>
              </a:rPr>
              <a:t>GA  I  01-02/06/17  I  page </a:t>
            </a:r>
            <a:fld id="{33BE4E96-A1DD-4CFD-94F0-984CBE703136}" type="slidenum">
              <a:rPr lang="de-DE" altLang="de-DE" sz="800">
                <a:latin typeface="Lucida Sans" pitchFamily="34" charset="0"/>
              </a:rPr>
              <a:pPr eaLnBrk="1" hangingPunct="1"/>
              <a:t>‹#›</a:t>
            </a:fld>
            <a:endParaRPr lang="en-US" altLang="de-DE" sz="800">
              <a:latin typeface="Lucida Sans" pitchFamily="34" charset="0"/>
            </a:endParaRPr>
          </a:p>
        </p:txBody>
      </p:sp>
      <p:pic>
        <p:nvPicPr>
          <p:cNvPr id="1028" name="Picture 2"/>
          <p:cNvPicPr>
            <a:picLocks noChangeAspect="1" noChangeArrowheads="1"/>
          </p:cNvPicPr>
          <p:nvPr userDrawn="1"/>
        </p:nvPicPr>
        <p:blipFill>
          <a:blip r:embed="rId7"/>
          <a:srcRect/>
          <a:stretch>
            <a:fillRect/>
          </a:stretch>
        </p:blipFill>
        <p:spPr bwMode="auto">
          <a:xfrm>
            <a:off x="377825" y="6497638"/>
            <a:ext cx="1835150" cy="20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7" r:id="rId1"/>
    <p:sldLayoutId id="2147483916" r:id="rId2"/>
    <p:sldLayoutId id="2147483918" r:id="rId3"/>
  </p:sldLayoutIdLst>
  <p:transition spd="slow"/>
  <p:timing>
    <p:tnLst>
      <p:par>
        <p:cTn id="1" dur="indefinite" restart="never" nodeType="tmRoot"/>
      </p:par>
    </p:tnLst>
  </p:timing>
  <p:hf hdr="0"/>
  <p:txStyles>
    <p:titleStyle>
      <a:lvl1pPr algn="l" rtl="0" eaLnBrk="0" fontAlgn="base" hangingPunct="0">
        <a:spcBef>
          <a:spcPct val="0"/>
        </a:spcBef>
        <a:spcAft>
          <a:spcPct val="0"/>
        </a:spcAft>
        <a:defRPr sz="2000" b="1" cap="all">
          <a:solidFill>
            <a:srgbClr val="004681"/>
          </a:solidFill>
          <a:latin typeface="+mj-lt"/>
          <a:ea typeface="ＭＳ Ｐゴシック" charset="0"/>
          <a:cs typeface="ＭＳ Ｐゴシック" charset="0"/>
        </a:defRPr>
      </a:lvl1pPr>
      <a:lvl2pPr algn="l" rtl="0" eaLnBrk="0" fontAlgn="base" hangingPunct="0">
        <a:spcBef>
          <a:spcPct val="0"/>
        </a:spcBef>
        <a:spcAft>
          <a:spcPct val="0"/>
        </a:spcAft>
        <a:defRPr sz="2000" b="1">
          <a:solidFill>
            <a:srgbClr val="004681"/>
          </a:solidFill>
          <a:latin typeface="Lucida Sans" pitchFamily="34" charset="0"/>
          <a:ea typeface="ＭＳ Ｐゴシック" charset="0"/>
          <a:cs typeface="ＭＳ Ｐゴシック" charset="0"/>
        </a:defRPr>
      </a:lvl2pPr>
      <a:lvl3pPr algn="l" rtl="0" eaLnBrk="0" fontAlgn="base" hangingPunct="0">
        <a:spcBef>
          <a:spcPct val="0"/>
        </a:spcBef>
        <a:spcAft>
          <a:spcPct val="0"/>
        </a:spcAft>
        <a:defRPr sz="2000" b="1">
          <a:solidFill>
            <a:srgbClr val="004681"/>
          </a:solidFill>
          <a:latin typeface="Lucida Sans" pitchFamily="34" charset="0"/>
          <a:ea typeface="ＭＳ Ｐゴシック" charset="0"/>
          <a:cs typeface="ＭＳ Ｐゴシック" charset="0"/>
        </a:defRPr>
      </a:lvl3pPr>
      <a:lvl4pPr algn="l" rtl="0" eaLnBrk="0" fontAlgn="base" hangingPunct="0">
        <a:spcBef>
          <a:spcPct val="0"/>
        </a:spcBef>
        <a:spcAft>
          <a:spcPct val="0"/>
        </a:spcAft>
        <a:defRPr sz="2000" b="1">
          <a:solidFill>
            <a:srgbClr val="004681"/>
          </a:solidFill>
          <a:latin typeface="Lucida Sans" pitchFamily="34" charset="0"/>
          <a:ea typeface="ＭＳ Ｐゴシック" charset="0"/>
          <a:cs typeface="ＭＳ Ｐゴシック" charset="0"/>
        </a:defRPr>
      </a:lvl4pPr>
      <a:lvl5pPr algn="l" rtl="0" eaLnBrk="0" fontAlgn="base" hangingPunct="0">
        <a:spcBef>
          <a:spcPct val="0"/>
        </a:spcBef>
        <a:spcAft>
          <a:spcPct val="0"/>
        </a:spcAft>
        <a:defRPr sz="2000" b="1">
          <a:solidFill>
            <a:srgbClr val="004681"/>
          </a:solidFill>
          <a:latin typeface="Lucida Sans" pitchFamily="34" charset="0"/>
          <a:ea typeface="ＭＳ Ｐゴシック" charset="0"/>
          <a:cs typeface="ＭＳ Ｐゴシック" charset="0"/>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p:titleStyle>
    <p:bodyStyle>
      <a:lvl1pPr marL="342900" indent="-342900" algn="l" rtl="0" eaLnBrk="0" fontAlgn="base" hangingPunct="0">
        <a:spcBef>
          <a:spcPct val="20000"/>
        </a:spcBef>
        <a:spcAft>
          <a:spcPts val="500"/>
        </a:spcAft>
        <a:buFont typeface="Wingdings" pitchFamily="2" charset="2"/>
        <a:buChar char="•"/>
        <a:defRPr sz="1600" b="1">
          <a:solidFill>
            <a:srgbClr val="004681"/>
          </a:solidFill>
          <a:latin typeface="+mn-lt"/>
          <a:ea typeface="ＭＳ Ｐゴシック" charset="0"/>
          <a:cs typeface="ＭＳ Ｐゴシック" charset="0"/>
        </a:defRPr>
      </a:lvl1pPr>
      <a:lvl2pPr marL="358775" indent="98425" algn="l" rtl="0" eaLnBrk="0" fontAlgn="base" hangingPunct="0">
        <a:spcBef>
          <a:spcPts val="300"/>
        </a:spcBef>
        <a:spcAft>
          <a:spcPts val="600"/>
        </a:spcAft>
        <a:buSzPct val="50000"/>
        <a:buFont typeface="Wingdings" pitchFamily="2" charset="2"/>
        <a:buChar char="–"/>
        <a:defRPr sz="1200" b="1" cap="all">
          <a:solidFill>
            <a:srgbClr val="004681"/>
          </a:solidFill>
          <a:latin typeface="Arial"/>
          <a:ea typeface="ＭＳ Ｐゴシック" charset="0"/>
          <a:cs typeface="Arial"/>
        </a:defRPr>
      </a:lvl2pPr>
      <a:lvl3pPr marL="358775" indent="555625" algn="l" rtl="0" eaLnBrk="0" fontAlgn="base" hangingPunct="0">
        <a:spcBef>
          <a:spcPct val="20000"/>
        </a:spcBef>
        <a:spcAft>
          <a:spcPts val="600"/>
        </a:spcAft>
        <a:buSzPct val="70000"/>
        <a:buChar char="•"/>
        <a:defRPr sz="1200">
          <a:solidFill>
            <a:srgbClr val="004681"/>
          </a:solidFill>
          <a:latin typeface="Arial"/>
          <a:ea typeface="Arial" charset="0"/>
          <a:cs typeface="Arial"/>
        </a:defRPr>
      </a:lvl3pPr>
      <a:lvl4pPr marL="358775" indent="1012825" algn="l" rtl="0" eaLnBrk="0" fontAlgn="base" hangingPunct="0">
        <a:spcBef>
          <a:spcPts val="300"/>
        </a:spcBef>
        <a:spcAft>
          <a:spcPct val="0"/>
        </a:spcAft>
        <a:buSzPct val="40000"/>
        <a:buChar char="–"/>
        <a:defRPr sz="1200">
          <a:solidFill>
            <a:schemeClr val="tx2"/>
          </a:solidFill>
          <a:latin typeface="Arial" charset="0"/>
          <a:ea typeface="Arial" charset="0"/>
          <a:cs typeface="Arial" charset="0"/>
        </a:defRPr>
      </a:lvl4pPr>
      <a:lvl5pPr marL="358775" indent="1470025" algn="l" rtl="0" eaLnBrk="0" fontAlgn="base" hangingPunct="0">
        <a:spcBef>
          <a:spcPts val="300"/>
        </a:spcBef>
        <a:spcAft>
          <a:spcPts val="600"/>
        </a:spcAft>
        <a:buSzPct val="80000"/>
        <a:buChar char="»"/>
        <a:defRPr sz="1200" cap="all">
          <a:solidFill>
            <a:schemeClr val="tx2"/>
          </a:solidFill>
          <a:latin typeface="Arial" charset="0"/>
          <a:ea typeface="Arial" charset="0"/>
          <a:cs typeface="Arial" charset="0"/>
        </a:defRPr>
      </a:lvl5pPr>
      <a:lvl6pPr marL="2514600" indent="-228600" algn="l" rtl="0" fontAlgn="base">
        <a:spcBef>
          <a:spcPct val="20000"/>
        </a:spcBef>
        <a:spcAft>
          <a:spcPct val="0"/>
        </a:spcAft>
        <a:buSzPct val="80000"/>
        <a:defRPr sz="2000">
          <a:solidFill>
            <a:schemeClr val="tx2"/>
          </a:solidFill>
          <a:latin typeface="ScalaSansOT-Regular" charset="0"/>
          <a:ea typeface="Arial" charset="0"/>
          <a:cs typeface="+mn-cs"/>
        </a:defRPr>
      </a:lvl6pPr>
      <a:lvl7pPr marL="2971800" indent="-228600" algn="l" rtl="0" fontAlgn="base">
        <a:spcBef>
          <a:spcPct val="20000"/>
        </a:spcBef>
        <a:spcAft>
          <a:spcPct val="0"/>
        </a:spcAft>
        <a:buSzPct val="80000"/>
        <a:defRPr sz="2000">
          <a:solidFill>
            <a:schemeClr val="tx2"/>
          </a:solidFill>
          <a:latin typeface="ScalaSansOT-Regular" charset="0"/>
          <a:ea typeface="Arial" charset="0"/>
          <a:cs typeface="+mn-cs"/>
        </a:defRPr>
      </a:lvl7pPr>
      <a:lvl8pPr marL="3429000" indent="-228600" algn="l" rtl="0" fontAlgn="base">
        <a:spcBef>
          <a:spcPct val="20000"/>
        </a:spcBef>
        <a:spcAft>
          <a:spcPct val="0"/>
        </a:spcAft>
        <a:buSzPct val="80000"/>
        <a:defRPr sz="2000">
          <a:solidFill>
            <a:schemeClr val="tx2"/>
          </a:solidFill>
          <a:latin typeface="ScalaSansOT-Regular" charset="0"/>
          <a:ea typeface="Arial" charset="0"/>
          <a:cs typeface="+mn-cs"/>
        </a:defRPr>
      </a:lvl8pPr>
      <a:lvl9pPr marL="3886200" indent="-228600" algn="l" rtl="0" fontAlgn="base">
        <a:spcBef>
          <a:spcPct val="20000"/>
        </a:spcBef>
        <a:spcAft>
          <a:spcPct val="0"/>
        </a:spcAft>
        <a:buSzPct val="80000"/>
        <a:defRPr sz="2000">
          <a:solidFill>
            <a:schemeClr val="tx2"/>
          </a:solidFill>
          <a:latin typeface="ScalaSansOT-Regular" charset="0"/>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estplatte/Grafische%20Arbeiten/arbeit/2015/ICLEI/A&#776;nderung_19-5-15%20/Grow-Smarter_eyecatcher-cube_RGB.jpg"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1700213"/>
            <a:ext cx="5761038" cy="506412"/>
          </a:xfrm>
        </p:spPr>
        <p:txBody>
          <a:bodyPr/>
          <a:lstStyle/>
          <a:p>
            <a:pPr>
              <a:defRPr/>
            </a:pPr>
            <a:r>
              <a:rPr lang="de-DE" dirty="0" smtClean="0"/>
              <a:t>SMART CITY – SUCEAVA   </a:t>
            </a:r>
            <a:endParaRPr lang="de-DE" dirty="0"/>
          </a:p>
        </p:txBody>
      </p:sp>
      <p:sp>
        <p:nvSpPr>
          <p:cNvPr id="6147" name="Subtitle 2"/>
          <p:cNvSpPr>
            <a:spLocks noGrp="1"/>
          </p:cNvSpPr>
          <p:nvPr>
            <p:ph type="subTitle" idx="1"/>
          </p:nvPr>
        </p:nvSpPr>
        <p:spPr bwMode="auto">
          <a:xfrm>
            <a:off x="1770058" y="3429000"/>
            <a:ext cx="4170367" cy="491807"/>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de-DE" altLang="de-DE" sz="3600" b="1" dirty="0">
                <a:solidFill>
                  <a:srgbClr val="505150"/>
                </a:solidFill>
              </a:rPr>
              <a:t>City </a:t>
            </a:r>
            <a:r>
              <a:rPr lang="de-DE" altLang="de-DE" sz="3600" b="1" dirty="0" smtClean="0">
                <a:solidFill>
                  <a:srgbClr val="505150"/>
                </a:solidFill>
              </a:rPr>
              <a:t>of Suceava </a:t>
            </a:r>
          </a:p>
          <a:p>
            <a:pPr>
              <a:buFont typeface="Wingdings" pitchFamily="2" charset="2"/>
              <a:buNone/>
            </a:pPr>
            <a:endParaRPr lang="de-DE" altLang="de-DE" b="1" dirty="0">
              <a:solidFill>
                <a:srgbClr val="505150"/>
              </a:solidFill>
            </a:endParaRPr>
          </a:p>
        </p:txBody>
      </p:sp>
      <p:sp>
        <p:nvSpPr>
          <p:cNvPr id="6148" name="Text Placeholder 3"/>
          <p:cNvSpPr>
            <a:spLocks noGrp="1"/>
          </p:cNvSpPr>
          <p:nvPr>
            <p:ph type="body" sz="quarter" idx="10"/>
          </p:nvPr>
        </p:nvSpPr>
        <p:spPr bwMode="auto">
          <a:xfrm>
            <a:off x="539750" y="4400550"/>
            <a:ext cx="5076825" cy="360363"/>
          </a:xfrm>
          <a:noFill/>
          <a:ln>
            <a:miter lim="800000"/>
            <a:headEnd/>
            <a:tailEnd/>
          </a:ln>
        </p:spPr>
        <p:txBody>
          <a:bodyPr wrap="square" lIns="91440" tIns="45720" rIns="91440" bIns="45720" numCol="1" anchor="t" anchorCtr="0" compatLnSpc="1">
            <a:prstTxWarp prst="textNoShape">
              <a:avLst/>
            </a:prstTxWarp>
          </a:bodyPr>
          <a:lstStyle/>
          <a:p>
            <a:r>
              <a:rPr altLang="de-DE" smtClean="0"/>
              <a:t>Dan Dura </a:t>
            </a:r>
            <a:endParaRPr altLang="de-DE"/>
          </a:p>
        </p:txBody>
      </p:sp>
      <p:sp>
        <p:nvSpPr>
          <p:cNvPr id="6149" name="Text Placeholder 4"/>
          <p:cNvSpPr>
            <a:spLocks noGrp="1"/>
          </p:cNvSpPr>
          <p:nvPr>
            <p:ph type="body" sz="quarter" idx="11"/>
          </p:nvPr>
        </p:nvSpPr>
        <p:spPr bwMode="auto">
          <a:xfrm>
            <a:off x="539750" y="5011738"/>
            <a:ext cx="5076825" cy="504825"/>
          </a:xfrm>
          <a:noFill/>
          <a:ln>
            <a:miter lim="800000"/>
            <a:headEnd/>
            <a:tailEnd/>
          </a:ln>
        </p:spPr>
        <p:txBody>
          <a:bodyPr wrap="square" lIns="91440" tIns="45720" rIns="91440" bIns="45720" numCol="1" anchor="t" anchorCtr="0" compatLnSpc="1">
            <a:prstTxWarp prst="textNoShape">
              <a:avLst/>
            </a:prstTxWarp>
          </a:bodyPr>
          <a:lstStyle/>
          <a:p>
            <a:r>
              <a:rPr lang="en-US" altLang="de-DE" dirty="0" smtClean="0"/>
              <a:t>Project manager </a:t>
            </a:r>
            <a:endParaRPr altLang="de-DE"/>
          </a:p>
        </p:txBody>
      </p:sp>
      <p:pic>
        <p:nvPicPr>
          <p:cNvPr id="6150" name="Grow-Smarter_eyecatcher_v2.jpg" descr="/Festplatte/Grafische Arbeiten/arbeit/2015/ICLEI/Änderung_19-5-15 /Grow-Smarter_eyecatcher-cube_RGB.jpg"/>
          <p:cNvPicPr>
            <a:picLocks noChangeAspect="1"/>
          </p:cNvPicPr>
          <p:nvPr/>
        </p:nvPicPr>
        <p:blipFill>
          <a:blip r:embed="rId2" r:link="rId3"/>
          <a:srcRect/>
          <a:stretch>
            <a:fillRect/>
          </a:stretch>
        </p:blipFill>
        <p:spPr bwMode="auto">
          <a:xfrm>
            <a:off x="5940425" y="2382838"/>
            <a:ext cx="2735263" cy="2884487"/>
          </a:xfrm>
          <a:prstGeom prst="rect">
            <a:avLst/>
          </a:prstGeom>
          <a:noFill/>
          <a:ln w="9525">
            <a:noFill/>
            <a:miter lim="800000"/>
            <a:headEnd/>
            <a:tailEnd/>
          </a:ln>
        </p:spPr>
      </p:pic>
      <p:pic>
        <p:nvPicPr>
          <p:cNvPr id="7" name="Picture 10"/>
          <p:cNvPicPr>
            <a:picLocks noChangeAspect="1" noChangeArrowheads="1"/>
          </p:cNvPicPr>
          <p:nvPr/>
        </p:nvPicPr>
        <p:blipFill>
          <a:blip r:embed="rId4"/>
          <a:srcRect/>
          <a:stretch>
            <a:fillRect/>
          </a:stretch>
        </p:blipFill>
        <p:spPr bwMode="auto">
          <a:xfrm>
            <a:off x="285720" y="2670175"/>
            <a:ext cx="1714512" cy="154464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50825" y="1357298"/>
            <a:ext cx="6203950" cy="776302"/>
          </a:xfrm>
          <a:noFill/>
          <a:ln>
            <a:miter lim="800000"/>
            <a:headEnd/>
            <a:tailEnd/>
          </a:ln>
        </p:spPr>
        <p:txBody>
          <a:bodyPr vert="horz" wrap="square" lIns="91440" tIns="45720" rIns="91440" bIns="45720" numCol="1" anchor="t" anchorCtr="0" compatLnSpc="1">
            <a:prstTxWarp prst="textNoShape">
              <a:avLst/>
            </a:prstTxWarp>
          </a:bodyPr>
          <a:lstStyle/>
          <a:p>
            <a:r>
              <a:rPr lang="de-DE" altLang="de-DE" dirty="0" smtClean="0">
                <a:latin typeface="Lucida Sans" pitchFamily="34" charset="0"/>
                <a:ea typeface="ＭＳ Ｐゴシック" pitchFamily="34" charset="-128"/>
                <a:cs typeface="Arial" pitchFamily="34" charset="0"/>
              </a:rPr>
              <a:t>City of Suceava–Smart City Developments</a:t>
            </a:r>
          </a:p>
        </p:txBody>
      </p:sp>
      <p:sp>
        <p:nvSpPr>
          <p:cNvPr id="7171" name="Content Placeholder 2"/>
          <p:cNvSpPr>
            <a:spLocks noGrp="1"/>
          </p:cNvSpPr>
          <p:nvPr>
            <p:ph sz="quarter" idx="13"/>
          </p:nvPr>
        </p:nvSpPr>
        <p:spPr bwMode="auto">
          <a:xfrm>
            <a:off x="466726" y="1857365"/>
            <a:ext cx="8248678" cy="4331998"/>
          </a:xfrm>
          <a:noFill/>
          <a:ln>
            <a:miter lim="800000"/>
            <a:headEnd/>
            <a:tailEnd/>
          </a:ln>
        </p:spPr>
        <p:txBody>
          <a:bodyPr wrap="square" lIns="91440" tIns="45720" rIns="91440" bIns="45720" numCol="1" anchor="t" anchorCtr="0" compatLnSpc="1">
            <a:prstTxWarp prst="textNoShape">
              <a:avLst/>
            </a:prstTxWarp>
          </a:bodyPr>
          <a:lstStyle/>
          <a:p>
            <a:pPr marL="457200" indent="-457200" algn="just">
              <a:spcAft>
                <a:spcPts val="1200"/>
              </a:spcAft>
              <a:buFont typeface="Arial" pitchFamily="34" charset="0"/>
              <a:buChar char="•"/>
              <a:defRPr/>
            </a:pPr>
            <a:r>
              <a:rPr lang="en-US" dirty="0" smtClean="0">
                <a:solidFill>
                  <a:schemeClr val="accent2">
                    <a:lumMod val="50000"/>
                  </a:schemeClr>
                </a:solidFill>
              </a:rPr>
              <a:t>Regional  and local dissemination meetings </a:t>
            </a:r>
            <a:r>
              <a:rPr lang="en-US" dirty="0">
                <a:solidFill>
                  <a:schemeClr val="accent2">
                    <a:lumMod val="50000"/>
                  </a:schemeClr>
                </a:solidFill>
              </a:rPr>
              <a:t>–  </a:t>
            </a:r>
            <a:r>
              <a:rPr lang="en-US" dirty="0" smtClean="0">
                <a:solidFill>
                  <a:schemeClr val="accent2">
                    <a:lumMod val="50000"/>
                  </a:schemeClr>
                </a:solidFill>
              </a:rPr>
              <a:t>trough URBACT and INTERREG projects </a:t>
            </a:r>
            <a:endParaRPr lang="en-US" dirty="0">
              <a:solidFill>
                <a:schemeClr val="accent2">
                  <a:lumMod val="50000"/>
                </a:schemeClr>
              </a:solidFill>
            </a:endParaRPr>
          </a:p>
          <a:p>
            <a:pPr algn="just">
              <a:buFont typeface="Arial" pitchFamily="34" charset="0"/>
              <a:buChar char="•"/>
              <a:tabLst>
                <a:tab pos="361950" algn="l"/>
              </a:tabLst>
            </a:pPr>
            <a:r>
              <a:rPr lang="en-US" dirty="0">
                <a:solidFill>
                  <a:schemeClr val="accent2">
                    <a:lumMod val="50000"/>
                  </a:schemeClr>
                </a:solidFill>
              </a:rPr>
              <a:t>S</a:t>
            </a:r>
            <a:r>
              <a:rPr lang="en-US" dirty="0" smtClean="0">
                <a:solidFill>
                  <a:schemeClr val="accent2">
                    <a:lumMod val="50000"/>
                  </a:schemeClr>
                </a:solidFill>
              </a:rPr>
              <a:t>UMP </a:t>
            </a:r>
            <a:r>
              <a:rPr lang="en-US" dirty="0">
                <a:solidFill>
                  <a:schemeClr val="accent2">
                    <a:lumMod val="50000"/>
                  </a:schemeClr>
                </a:solidFill>
              </a:rPr>
              <a:t>and Local Integrated </a:t>
            </a:r>
            <a:r>
              <a:rPr lang="en-US" dirty="0" smtClean="0">
                <a:solidFill>
                  <a:schemeClr val="accent2">
                    <a:lumMod val="50000"/>
                  </a:schemeClr>
                </a:solidFill>
              </a:rPr>
              <a:t>Development Strategy </a:t>
            </a:r>
            <a:r>
              <a:rPr lang="en-US" dirty="0">
                <a:solidFill>
                  <a:schemeClr val="accent2">
                    <a:lumMod val="50000"/>
                  </a:schemeClr>
                </a:solidFill>
              </a:rPr>
              <a:t>– </a:t>
            </a:r>
            <a:r>
              <a:rPr lang="en-US" dirty="0" smtClean="0">
                <a:solidFill>
                  <a:schemeClr val="accent2">
                    <a:lumMod val="50000"/>
                  </a:schemeClr>
                </a:solidFill>
              </a:rPr>
              <a:t> delivered in April 2017 – with actions related smart solution replication </a:t>
            </a:r>
            <a:endParaRPr lang="en-US" dirty="0">
              <a:solidFill>
                <a:schemeClr val="accent2">
                  <a:lumMod val="50000"/>
                </a:schemeClr>
              </a:solidFill>
            </a:endParaRPr>
          </a:p>
          <a:p>
            <a:pPr algn="just">
              <a:buFont typeface="Arial" pitchFamily="34" charset="0"/>
              <a:buChar char="•"/>
              <a:tabLst>
                <a:tab pos="361950" algn="l"/>
              </a:tabLst>
            </a:pPr>
            <a:r>
              <a:rPr lang="en-US" dirty="0">
                <a:solidFill>
                  <a:schemeClr val="accent2">
                    <a:lumMod val="50000"/>
                  </a:schemeClr>
                </a:solidFill>
              </a:rPr>
              <a:t>Public consultation with local stakeholders related GrowSmarter replication measures – </a:t>
            </a:r>
            <a:r>
              <a:rPr lang="en-US" dirty="0" smtClean="0">
                <a:solidFill>
                  <a:schemeClr val="accent2">
                    <a:lumMod val="50000"/>
                  </a:schemeClr>
                </a:solidFill>
              </a:rPr>
              <a:t>September 2017 </a:t>
            </a:r>
          </a:p>
          <a:p>
            <a:pPr marL="457200" indent="-457200">
              <a:spcAft>
                <a:spcPts val="1200"/>
              </a:spcAft>
              <a:buFont typeface="Arial" pitchFamily="34" charset="0"/>
              <a:buChar char="•"/>
              <a:defRPr/>
            </a:pPr>
            <a:r>
              <a:rPr lang="en-US" dirty="0" smtClean="0">
                <a:solidFill>
                  <a:schemeClr val="accent2">
                    <a:lumMod val="50000"/>
                  </a:schemeClr>
                </a:solidFill>
              </a:rPr>
              <a:t>13EVs, 2 electric  utility vehicles, 10 E bikes and  28 </a:t>
            </a:r>
            <a:r>
              <a:rPr lang="en-US" dirty="0">
                <a:solidFill>
                  <a:schemeClr val="accent2">
                    <a:lumMod val="50000"/>
                  </a:schemeClr>
                </a:solidFill>
              </a:rPr>
              <a:t>charging points – </a:t>
            </a:r>
            <a:r>
              <a:rPr lang="en-US" dirty="0" smtClean="0">
                <a:solidFill>
                  <a:schemeClr val="accent2">
                    <a:lumMod val="50000"/>
                  </a:schemeClr>
                </a:solidFill>
              </a:rPr>
              <a:t>second </a:t>
            </a:r>
            <a:r>
              <a:rPr lang="en-US" dirty="0">
                <a:solidFill>
                  <a:schemeClr val="accent2">
                    <a:lumMod val="50000"/>
                  </a:schemeClr>
                </a:solidFill>
              </a:rPr>
              <a:t>half on </a:t>
            </a:r>
            <a:r>
              <a:rPr lang="en-US" dirty="0" smtClean="0">
                <a:solidFill>
                  <a:schemeClr val="accent2">
                    <a:lumMod val="50000"/>
                  </a:schemeClr>
                </a:solidFill>
              </a:rPr>
              <a:t>2017 </a:t>
            </a:r>
            <a:r>
              <a:rPr lang="en-US" dirty="0" smtClean="0">
                <a:solidFill>
                  <a:schemeClr val="accent2">
                    <a:lumMod val="50000"/>
                  </a:schemeClr>
                </a:solidFill>
              </a:rPr>
              <a:t> </a:t>
            </a:r>
            <a:endParaRPr lang="en-US" dirty="0">
              <a:solidFill>
                <a:schemeClr val="accent2">
                  <a:lumMod val="50000"/>
                </a:schemeClr>
              </a:solidFill>
            </a:endParaRPr>
          </a:p>
          <a:p>
            <a:pPr marL="457200" indent="-457200">
              <a:spcAft>
                <a:spcPts val="1200"/>
              </a:spcAft>
              <a:buFont typeface="Arial" pitchFamily="34" charset="0"/>
              <a:buChar char="•"/>
              <a:defRPr/>
            </a:pPr>
            <a:r>
              <a:rPr lang="en-US" dirty="0">
                <a:solidFill>
                  <a:schemeClr val="accent2">
                    <a:lumMod val="50000"/>
                  </a:schemeClr>
                </a:solidFill>
              </a:rPr>
              <a:t>Public lighting rehabilitation –LED systems – </a:t>
            </a:r>
            <a:r>
              <a:rPr lang="en-US" dirty="0" smtClean="0">
                <a:solidFill>
                  <a:schemeClr val="accent2">
                    <a:lumMod val="50000"/>
                  </a:schemeClr>
                </a:solidFill>
              </a:rPr>
              <a:t>4311 units already installed  </a:t>
            </a:r>
            <a:endParaRPr lang="en-US" dirty="0">
              <a:solidFill>
                <a:schemeClr val="accent2">
                  <a:lumMod val="50000"/>
                </a:schemeClr>
              </a:solidFill>
            </a:endParaRPr>
          </a:p>
          <a:p>
            <a:pPr algn="just">
              <a:buFont typeface="Arial" pitchFamily="34" charset="0"/>
              <a:buChar char="•"/>
              <a:tabLst>
                <a:tab pos="361950" algn="l"/>
              </a:tabLst>
            </a:pPr>
            <a:endParaRPr lang="en-US" dirty="0">
              <a:solidFill>
                <a:schemeClr val="accent5">
                  <a:lumMod val="75000"/>
                </a:schemeClr>
              </a:solidFill>
            </a:endParaRPr>
          </a:p>
          <a:p>
            <a:pPr>
              <a:buSzTx/>
              <a:buFont typeface="Lucida Grande" charset="0"/>
              <a:buNone/>
            </a:pPr>
            <a:endParaRPr altLang="de-DE" dirty="0"/>
          </a:p>
        </p:txBody>
      </p:sp>
      <p:sp>
        <p:nvSpPr>
          <p:cNvPr id="7172" name="Text Placeholder 3"/>
          <p:cNvSpPr>
            <a:spLocks noGrp="1"/>
          </p:cNvSpPr>
          <p:nvPr>
            <p:ph type="body" sz="quarter" idx="15"/>
          </p:nvPr>
        </p:nvSpPr>
        <p:spPr bwMode="auto">
          <a:xfrm>
            <a:off x="261938" y="6189362"/>
            <a:ext cx="6397625" cy="237173"/>
          </a:xfrm>
          <a:noFill/>
          <a:ln>
            <a:miter lim="800000"/>
            <a:headEnd/>
            <a:tailEnd/>
          </a:ln>
        </p:spPr>
        <p:txBody>
          <a:bodyPr lIns="91440" tIns="45720" rIns="91440" bIns="45720" numCol="1" anchor="t" anchorCtr="0" compatLnSpc="1">
            <a:prstTxWarp prst="textNoShape">
              <a:avLst/>
            </a:prstTxWarp>
          </a:bodyPr>
          <a:lstStyle/>
          <a:p>
            <a:pPr>
              <a:buFont typeface="Arial" pitchFamily="34" charset="0"/>
              <a:buChar char="•"/>
              <a:tabLst>
                <a:tab pos="361950" algn="l"/>
              </a:tabLst>
            </a:pPr>
            <a:endParaRPr lang="en-US" dirty="0" smtClean="0">
              <a:solidFill>
                <a:schemeClr val="accent5">
                  <a:lumMod val="75000"/>
                </a:schemeClr>
              </a:solidFill>
              <a:latin typeface="Lucida Sans" pitchFamily="34" charset="0"/>
            </a:endParaRPr>
          </a:p>
          <a:p>
            <a:pPr>
              <a:buFont typeface="Arial" pitchFamily="34" charset="0"/>
              <a:buChar char="•"/>
              <a:tabLst>
                <a:tab pos="361950" algn="l"/>
              </a:tabLst>
            </a:pPr>
            <a:endParaRPr lang="en-US" altLang="de-DE" b="1" i="1" dirty="0" smtClean="0">
              <a:latin typeface="Lucida Sans" pitchFamily="34" charset="0"/>
              <a:ea typeface="ＭＳ Ｐゴシック" pitchFamily="34" charset="-128"/>
              <a:cs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250824" y="1428736"/>
            <a:ext cx="8536017" cy="704864"/>
          </a:xfrm>
          <a:noFill/>
          <a:ln>
            <a:miter lim="800000"/>
            <a:headEnd/>
            <a:tailEnd/>
          </a:ln>
        </p:spPr>
        <p:txBody>
          <a:bodyPr vert="horz" wrap="square" lIns="91440" tIns="45720" rIns="91440" bIns="45720" numCol="1" anchor="t" anchorCtr="0" compatLnSpc="1">
            <a:prstTxWarp prst="textNoShape">
              <a:avLst/>
            </a:prstTxWarp>
          </a:bodyPr>
          <a:lstStyle/>
          <a:p>
            <a:r>
              <a:rPr lang="de-DE" altLang="de-DE" dirty="0" smtClean="0">
                <a:latin typeface="Lucida Sans" pitchFamily="34" charset="0"/>
                <a:ea typeface="ＭＳ Ｐゴシック" pitchFamily="34" charset="-128"/>
                <a:cs typeface="Arial" pitchFamily="34" charset="0"/>
              </a:rPr>
              <a:t>Low Energy Districts – Smart Measure Replication</a:t>
            </a:r>
          </a:p>
        </p:txBody>
      </p:sp>
      <p:sp>
        <p:nvSpPr>
          <p:cNvPr id="8195" name="Content Placeholder 2"/>
          <p:cNvSpPr>
            <a:spLocks noGrp="1"/>
          </p:cNvSpPr>
          <p:nvPr>
            <p:ph sz="quarter" idx="13"/>
          </p:nvPr>
        </p:nvSpPr>
        <p:spPr bwMode="auto">
          <a:xfrm>
            <a:off x="261938" y="1988840"/>
            <a:ext cx="8524904" cy="4369118"/>
          </a:xfrm>
          <a:noFill/>
          <a:ln>
            <a:miter lim="800000"/>
            <a:headEnd/>
            <a:tailEnd/>
          </a:ln>
        </p:spPr>
        <p:txBody>
          <a:bodyPr wrap="square" lIns="91440" tIns="45720" rIns="91440" bIns="45720" numCol="1" anchor="t" anchorCtr="0" compatLnSpc="1">
            <a:prstTxWarp prst="textNoShape">
              <a:avLst/>
            </a:prstTxWarp>
          </a:bodyPr>
          <a:lstStyle/>
          <a:p>
            <a:pPr>
              <a:buSzTx/>
            </a:pPr>
            <a:r>
              <a:rPr lang="en-US" sz="1600" dirty="0"/>
              <a:t>1.1 - Energy efficient refurbishment of the </a:t>
            </a:r>
            <a:r>
              <a:rPr lang="en-US" sz="1600" dirty="0" smtClean="0"/>
              <a:t>building-</a:t>
            </a:r>
            <a:r>
              <a:rPr lang="en-US" sz="1600" dirty="0"/>
              <a:t>Efficient and smart climate shell refurbishment of residential buildings  - </a:t>
            </a:r>
            <a:r>
              <a:rPr lang="en-US" sz="1600" dirty="0" smtClean="0"/>
              <a:t>Barcelona</a:t>
            </a:r>
          </a:p>
          <a:p>
            <a:pPr>
              <a:buSzTx/>
            </a:pPr>
            <a:r>
              <a:rPr lang="en-US" sz="1600" dirty="0"/>
              <a:t>2.1 Integrated multimodal transport for construction </a:t>
            </a:r>
            <a:r>
              <a:rPr lang="en-US" sz="1600" dirty="0" smtClean="0"/>
              <a:t>materials -</a:t>
            </a:r>
            <a:r>
              <a:rPr lang="en-US" sz="1600" dirty="0"/>
              <a:t>Construction consolidation centre </a:t>
            </a:r>
            <a:r>
              <a:rPr lang="en-US" sz="1600" dirty="0" smtClean="0"/>
              <a:t>– Stockholm</a:t>
            </a:r>
          </a:p>
          <a:p>
            <a:pPr algn="just">
              <a:buSzTx/>
            </a:pPr>
            <a:r>
              <a:rPr lang="en-US" sz="1600" dirty="0"/>
              <a:t>3.1 Active House/Home energy management system/Smart home </a:t>
            </a:r>
            <a:r>
              <a:rPr lang="en-US" sz="1600" dirty="0" smtClean="0"/>
              <a:t>system - </a:t>
            </a:r>
            <a:r>
              <a:rPr sz="1600" dirty="0"/>
              <a:t>Home Energy Management – </a:t>
            </a:r>
            <a:r>
              <a:rPr sz="1600" dirty="0" smtClean="0"/>
              <a:t>Cologne  and </a:t>
            </a:r>
            <a:r>
              <a:rPr lang="en-US" sz="1600" dirty="0"/>
              <a:t>Home Energy Management System (HEMS) </a:t>
            </a:r>
            <a:r>
              <a:rPr lang="en-US" sz="1600" dirty="0" smtClean="0"/>
              <a:t>– Barcelona</a:t>
            </a:r>
          </a:p>
          <a:p>
            <a:pPr algn="just">
              <a:buSzTx/>
            </a:pPr>
            <a:r>
              <a:rPr lang="en-US" sz="1600" dirty="0"/>
              <a:t>4.2 Smart energy and self-sufficient </a:t>
            </a:r>
            <a:r>
              <a:rPr lang="en-US" sz="1600" dirty="0" smtClean="0"/>
              <a:t>block -</a:t>
            </a:r>
            <a:r>
              <a:rPr sz="1600" dirty="0"/>
              <a:t>Smart LED </a:t>
            </a:r>
            <a:r>
              <a:rPr sz="1600" dirty="0" smtClean="0"/>
              <a:t>street lighting  and </a:t>
            </a:r>
            <a:r>
              <a:rPr lang="en-US" sz="1600" dirty="0"/>
              <a:t>Combined </a:t>
            </a:r>
            <a:r>
              <a:rPr lang="en-US" sz="1600" dirty="0" smtClean="0"/>
              <a:t>electrical </a:t>
            </a:r>
            <a:r>
              <a:rPr lang="en-US" sz="1600" dirty="0"/>
              <a:t>charging and street lighting poles + </a:t>
            </a:r>
            <a:r>
              <a:rPr lang="en-US" sz="1600" dirty="0" smtClean="0"/>
              <a:t>Wi-Fi-to-grid </a:t>
            </a:r>
            <a:r>
              <a:rPr lang="en-US" sz="1600" dirty="0"/>
              <a:t>connection </a:t>
            </a:r>
            <a:r>
              <a:rPr lang="en-US" sz="1600" dirty="0" smtClean="0"/>
              <a:t>– Stockholm</a:t>
            </a:r>
          </a:p>
          <a:p>
            <a:pPr algn="just">
              <a:buSzTx/>
            </a:pPr>
            <a:r>
              <a:rPr sz="1600" dirty="0"/>
              <a:t>10.1 Traffic management through </a:t>
            </a:r>
            <a:r>
              <a:rPr sz="1600" dirty="0" smtClean="0"/>
              <a:t>MFD - </a:t>
            </a:r>
            <a:r>
              <a:rPr lang="en-US" sz="1600" dirty="0"/>
              <a:t>Smart traffic signals – Stockholm and </a:t>
            </a:r>
            <a:r>
              <a:rPr lang="en-US" sz="1600" dirty="0" smtClean="0"/>
              <a:t>Barcelona</a:t>
            </a:r>
          </a:p>
          <a:p>
            <a:pPr algn="just">
              <a:buSzTx/>
            </a:pPr>
            <a:r>
              <a:rPr sz="1600" dirty="0"/>
              <a:t>11.1 Developing charging </a:t>
            </a:r>
            <a:r>
              <a:rPr sz="1600" dirty="0" smtClean="0"/>
              <a:t>infrastructure </a:t>
            </a:r>
            <a:r>
              <a:rPr lang="en-US" sz="1600" dirty="0" smtClean="0"/>
              <a:t>–Normal and Fast </a:t>
            </a:r>
            <a:r>
              <a:rPr lang="en-US" sz="1600" dirty="0"/>
              <a:t>charging infrastructure for electric vehicles – Stockholm</a:t>
            </a:r>
            <a:endParaRPr lang="en-US" sz="1600" dirty="0" smtClean="0"/>
          </a:p>
          <a:p>
            <a:pPr>
              <a:buSzTx/>
            </a:pPr>
            <a:endParaRPr lang="en-US" sz="1100" dirty="0" smtClean="0"/>
          </a:p>
          <a:p>
            <a:pPr>
              <a:buSzTx/>
            </a:pPr>
            <a:endParaRPr lang="en-US" sz="1100" dirty="0" smtClean="0"/>
          </a:p>
          <a:p>
            <a:pPr>
              <a:buSzTx/>
            </a:pPr>
            <a:endParaRPr lang="en-US" sz="1100" dirty="0" smtClean="0"/>
          </a:p>
          <a:p>
            <a:pPr>
              <a:buSzTx/>
            </a:pPr>
            <a:endParaRPr altLang="de-DE" sz="110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250824" y="1638300"/>
            <a:ext cx="8678893" cy="495300"/>
          </a:xfrm>
          <a:noFill/>
          <a:ln>
            <a:miter lim="800000"/>
            <a:headEnd/>
            <a:tailEnd/>
          </a:ln>
        </p:spPr>
        <p:txBody>
          <a:bodyPr vert="horz" wrap="square" lIns="91440" tIns="45720" rIns="91440" bIns="45720" numCol="1" anchor="t" anchorCtr="0" compatLnSpc="1">
            <a:prstTxWarp prst="textNoShape">
              <a:avLst/>
            </a:prstTxWarp>
          </a:bodyPr>
          <a:lstStyle/>
          <a:p>
            <a:r>
              <a:rPr lang="de-DE" altLang="de-DE" dirty="0" smtClean="0">
                <a:latin typeface="Lucida Sans" pitchFamily="34" charset="0"/>
                <a:ea typeface="ＭＳ Ｐゴシック" pitchFamily="34" charset="-128"/>
                <a:cs typeface="Arial" pitchFamily="34" charset="0"/>
              </a:rPr>
              <a:t>Integrated Infrastructure – Smart Measure Replication</a:t>
            </a:r>
          </a:p>
        </p:txBody>
      </p:sp>
      <p:sp>
        <p:nvSpPr>
          <p:cNvPr id="9219" name="Content Placeholder 2"/>
          <p:cNvSpPr>
            <a:spLocks noGrp="1"/>
          </p:cNvSpPr>
          <p:nvPr>
            <p:ph sz="quarter" idx="13"/>
          </p:nvPr>
        </p:nvSpPr>
        <p:spPr bwMode="auto">
          <a:xfrm>
            <a:off x="261938" y="2420937"/>
            <a:ext cx="8667780" cy="3794143"/>
          </a:xfrm>
          <a:noFill/>
          <a:ln>
            <a:miter lim="800000"/>
            <a:headEnd/>
            <a:tailEnd/>
          </a:ln>
        </p:spPr>
        <p:txBody>
          <a:bodyPr wrap="square" lIns="91440" tIns="45720" rIns="91440" bIns="45720" numCol="1" anchor="t" anchorCtr="0" compatLnSpc="1">
            <a:prstTxWarp prst="textNoShape">
              <a:avLst/>
            </a:prstTxWarp>
          </a:bodyPr>
          <a:lstStyle/>
          <a:p>
            <a:pPr algn="just">
              <a:buSzTx/>
            </a:pPr>
            <a:r>
              <a:rPr lang="en-US" dirty="0"/>
              <a:t>1.1 - Energy efficient refurbishment of the building-Efficient and smart climate shell refurbishment of residential buildings  - </a:t>
            </a:r>
            <a:r>
              <a:rPr lang="en-US" dirty="0" smtClean="0"/>
              <a:t>Barcelona- Rehabilitation of Town Hall building </a:t>
            </a:r>
            <a:r>
              <a:rPr lang="en-US" dirty="0" smtClean="0"/>
              <a:t>using ERDF </a:t>
            </a:r>
            <a:r>
              <a:rPr lang="en-US" dirty="0" smtClean="0"/>
              <a:t>funds – 1.373.433 Euro – implementation phase </a:t>
            </a:r>
          </a:p>
          <a:p>
            <a:pPr algn="just">
              <a:buSzTx/>
            </a:pPr>
            <a:endParaRPr lang="en-US" dirty="0" smtClean="0"/>
          </a:p>
          <a:p>
            <a:pPr algn="just">
              <a:buSzTx/>
            </a:pPr>
            <a:r>
              <a:rPr lang="en-US" dirty="0"/>
              <a:t>2.1 Integrated multimodal transport for construction materials -Construction consolidation centre – </a:t>
            </a:r>
            <a:r>
              <a:rPr lang="en-US" dirty="0" smtClean="0"/>
              <a:t>Stockholm – Integrated Action Plan – available since march 2018 -  for implementation of this smart solution </a:t>
            </a:r>
            <a:endParaRPr lang="en-US" dirty="0"/>
          </a:p>
          <a:p>
            <a:pPr algn="just">
              <a:buSzTx/>
            </a:pPr>
            <a:endParaRPr lang="en-US" dirty="0" smtClean="0"/>
          </a:p>
          <a:p>
            <a:pPr algn="just">
              <a:buSzTx/>
            </a:pPr>
            <a:endParaRPr lang="en-US" dirty="0"/>
          </a:p>
          <a:p>
            <a:pPr>
              <a:buSzTx/>
              <a:buFont typeface="Lucida Grande" charset="0"/>
              <a:buNone/>
            </a:pPr>
            <a:endParaRPr altLang="de-DE" dirty="0"/>
          </a:p>
        </p:txBody>
      </p:sp>
      <p:sp>
        <p:nvSpPr>
          <p:cNvPr id="9220" name="Text Placeholder 3"/>
          <p:cNvSpPr>
            <a:spLocks noGrp="1"/>
          </p:cNvSpPr>
          <p:nvPr>
            <p:ph type="body" sz="quarter" idx="15"/>
          </p:nvPr>
        </p:nvSpPr>
        <p:spPr bwMode="auto">
          <a:xfrm flipV="1">
            <a:off x="261938" y="6215080"/>
            <a:ext cx="6397625" cy="45719"/>
          </a:xfrm>
          <a:noFill/>
          <a:ln>
            <a:miter lim="800000"/>
            <a:headEnd/>
            <a:tailEnd/>
          </a:ln>
        </p:spPr>
        <p:txBody>
          <a:bodyPr lIns="91440" tIns="45720" rIns="91440" bIns="45720" numCol="1" anchor="t" anchorCtr="0" compatLnSpc="1">
            <a:prstTxWarp prst="textNoShape">
              <a:avLst/>
            </a:prstTxWarp>
          </a:bodyPr>
          <a:lstStyle/>
          <a:p>
            <a:pPr>
              <a:buFont typeface="Arial" pitchFamily="34" charset="0"/>
              <a:buChar char="•"/>
              <a:tabLst>
                <a:tab pos="361950" algn="l"/>
              </a:tabLst>
            </a:pPr>
            <a:r>
              <a:rPr lang="en-US" altLang="de-DE" dirty="0" smtClean="0">
                <a:latin typeface="Lucida Sans" pitchFamily="34" charset="0"/>
                <a:ea typeface="ＭＳ Ｐゴシック" pitchFamily="34" charset="-128"/>
                <a:cs typeface="ＭＳ Ｐゴシック" pitchFamily="34" charset="-128"/>
              </a:rPr>
              <a:t> </a:t>
            </a:r>
            <a:endParaRPr lang="en-US" altLang="de-DE" b="1" i="1" dirty="0" smtClean="0">
              <a:latin typeface="Lucida Sans" pitchFamily="34" charset="0"/>
              <a:ea typeface="ＭＳ Ｐゴシック" pitchFamily="34" charset="-128"/>
              <a:cs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250824" y="1638300"/>
            <a:ext cx="8536018" cy="495300"/>
          </a:xfrm>
          <a:noFill/>
          <a:ln>
            <a:miter lim="800000"/>
            <a:headEnd/>
            <a:tailEnd/>
          </a:ln>
        </p:spPr>
        <p:txBody>
          <a:bodyPr vert="horz" wrap="square" lIns="91440" tIns="45720" rIns="91440" bIns="45720" numCol="1" anchor="t" anchorCtr="0" compatLnSpc="1">
            <a:prstTxWarp prst="textNoShape">
              <a:avLst/>
            </a:prstTxWarp>
          </a:bodyPr>
          <a:lstStyle/>
          <a:p>
            <a:r>
              <a:rPr lang="de-DE" altLang="de-DE" dirty="0" smtClean="0">
                <a:latin typeface="Lucida Sans" pitchFamily="34" charset="0"/>
                <a:ea typeface="ＭＳ Ｐゴシック" pitchFamily="34" charset="-128"/>
                <a:cs typeface="Arial" pitchFamily="34" charset="0"/>
              </a:rPr>
              <a:t>Integrated Infrastructure – Smart Measure Replication</a:t>
            </a:r>
          </a:p>
        </p:txBody>
      </p:sp>
      <p:sp>
        <p:nvSpPr>
          <p:cNvPr id="9219" name="Content Placeholder 2"/>
          <p:cNvSpPr>
            <a:spLocks noGrp="1"/>
          </p:cNvSpPr>
          <p:nvPr>
            <p:ph sz="quarter" idx="13"/>
          </p:nvPr>
        </p:nvSpPr>
        <p:spPr bwMode="auto">
          <a:xfrm>
            <a:off x="261938" y="2278063"/>
            <a:ext cx="8524904" cy="3937017"/>
          </a:xfrm>
          <a:noFill/>
          <a:ln>
            <a:miter lim="800000"/>
            <a:headEnd/>
            <a:tailEnd/>
          </a:ln>
        </p:spPr>
        <p:txBody>
          <a:bodyPr wrap="square" lIns="91440" tIns="45720" rIns="91440" bIns="45720" numCol="1" anchor="t" anchorCtr="0" compatLnSpc="1">
            <a:prstTxWarp prst="textNoShape">
              <a:avLst/>
            </a:prstTxWarp>
          </a:bodyPr>
          <a:lstStyle/>
          <a:p>
            <a:pPr algn="just">
              <a:buSzTx/>
            </a:pPr>
            <a:r>
              <a:rPr lang="en-US" dirty="0" smtClean="0"/>
              <a:t>3.1 Active House/Home energy management system/Smart home system - Home Energy Management – Cologne  and Home Energy Management System (HEMS) – Barcelona- technical documentation are prepared for rehabilitation of residential and public buildings  in order to apply for </a:t>
            </a:r>
            <a:r>
              <a:rPr lang="en-US" dirty="0" smtClean="0"/>
              <a:t>ERDF/ </a:t>
            </a:r>
            <a:r>
              <a:rPr lang="en-US" smtClean="0"/>
              <a:t>central govern  </a:t>
            </a:r>
            <a:r>
              <a:rPr lang="en-US" dirty="0" smtClean="0"/>
              <a:t>funding</a:t>
            </a:r>
          </a:p>
          <a:p>
            <a:pPr algn="just"/>
            <a:r>
              <a:rPr lang="en-US" dirty="0" smtClean="0"/>
              <a:t> </a:t>
            </a:r>
            <a:r>
              <a:rPr lang="en-US" dirty="0"/>
              <a:t>4.2 Smart energy and self-sufficient block -Smart LED </a:t>
            </a:r>
            <a:r>
              <a:rPr lang="en-US" dirty="0" smtClean="0"/>
              <a:t>street lighting  </a:t>
            </a:r>
            <a:r>
              <a:rPr lang="en-US" dirty="0"/>
              <a:t>and Combined electrical charging and street lighting poles + Wi-Fi-to-grid connection – </a:t>
            </a:r>
            <a:r>
              <a:rPr lang="en-US" dirty="0" smtClean="0"/>
              <a:t>Stockholm - LED systems for public lighting – 4311 installed  , municipal EV’S – 11 cars , 2 vans and 2 utility vehicles – functional, LED systems for education units – 9221 – implementation phase </a:t>
            </a:r>
            <a:endParaRPr lang="en-US" dirty="0"/>
          </a:p>
          <a:p>
            <a:pPr algn="just">
              <a:buSzTx/>
            </a:pPr>
            <a:endParaRPr lang="en-US" dirty="0"/>
          </a:p>
        </p:txBody>
      </p:sp>
      <p:sp>
        <p:nvSpPr>
          <p:cNvPr id="9220" name="Text Placeholder 3"/>
          <p:cNvSpPr>
            <a:spLocks noGrp="1"/>
          </p:cNvSpPr>
          <p:nvPr>
            <p:ph type="body" sz="quarter" idx="15"/>
          </p:nvPr>
        </p:nvSpPr>
        <p:spPr bwMode="auto">
          <a:xfrm flipV="1">
            <a:off x="261938" y="6215080"/>
            <a:ext cx="6397625" cy="45719"/>
          </a:xfrm>
          <a:noFill/>
          <a:ln>
            <a:miter lim="800000"/>
            <a:headEnd/>
            <a:tailEnd/>
          </a:ln>
        </p:spPr>
        <p:txBody>
          <a:bodyPr lIns="91440" tIns="45720" rIns="91440" bIns="45720" numCol="1" anchor="t" anchorCtr="0" compatLnSpc="1">
            <a:prstTxWarp prst="textNoShape">
              <a:avLst/>
            </a:prstTxWarp>
          </a:bodyPr>
          <a:lstStyle/>
          <a:p>
            <a:pPr>
              <a:buFont typeface="Arial" pitchFamily="34" charset="0"/>
              <a:buChar char="•"/>
              <a:tabLst>
                <a:tab pos="361950" algn="l"/>
              </a:tabLst>
            </a:pPr>
            <a:r>
              <a:rPr lang="en-US" altLang="de-DE" dirty="0" smtClean="0">
                <a:latin typeface="Lucida Sans" pitchFamily="34" charset="0"/>
                <a:ea typeface="ＭＳ Ｐゴシック" pitchFamily="34" charset="-128"/>
                <a:cs typeface="ＭＳ Ｐゴシック" pitchFamily="34" charset="-128"/>
              </a:rPr>
              <a:t> </a:t>
            </a:r>
            <a:endParaRPr lang="en-US" altLang="de-DE" b="1" i="1" dirty="0" smtClean="0">
              <a:latin typeface="Lucida Sans" pitchFamily="34" charset="0"/>
              <a:ea typeface="ＭＳ Ｐゴシック" pitchFamily="34" charset="-128"/>
              <a:cs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250824" y="1638300"/>
            <a:ext cx="8536017" cy="495300"/>
          </a:xfrm>
          <a:noFill/>
          <a:ln>
            <a:miter lim="800000"/>
            <a:headEnd/>
            <a:tailEnd/>
          </a:ln>
        </p:spPr>
        <p:txBody>
          <a:bodyPr vert="horz" wrap="square" lIns="91440" tIns="45720" rIns="91440" bIns="45720" numCol="1" anchor="t" anchorCtr="0" compatLnSpc="1">
            <a:prstTxWarp prst="textNoShape">
              <a:avLst/>
            </a:prstTxWarp>
          </a:bodyPr>
          <a:lstStyle/>
          <a:p>
            <a:r>
              <a:rPr lang="de-DE" altLang="de-DE" dirty="0" smtClean="0">
                <a:latin typeface="Lucida Sans" pitchFamily="34" charset="0"/>
                <a:ea typeface="ＭＳ Ｐゴシック" pitchFamily="34" charset="-128"/>
                <a:cs typeface="Arial" pitchFamily="34" charset="0"/>
              </a:rPr>
              <a:t>Integrated Infrastructure – Smart Measure Replication</a:t>
            </a:r>
          </a:p>
        </p:txBody>
      </p:sp>
      <p:sp>
        <p:nvSpPr>
          <p:cNvPr id="9219" name="Content Placeholder 2"/>
          <p:cNvSpPr>
            <a:spLocks noGrp="1"/>
          </p:cNvSpPr>
          <p:nvPr>
            <p:ph sz="quarter" idx="13"/>
          </p:nvPr>
        </p:nvSpPr>
        <p:spPr bwMode="auto">
          <a:xfrm>
            <a:off x="261938" y="2420937"/>
            <a:ext cx="8524904" cy="3794143"/>
          </a:xfrm>
          <a:noFill/>
          <a:ln>
            <a:miter lim="800000"/>
            <a:headEnd/>
            <a:tailEnd/>
          </a:ln>
        </p:spPr>
        <p:txBody>
          <a:bodyPr wrap="square" lIns="91440" tIns="45720" rIns="91440" bIns="45720" numCol="1" anchor="t" anchorCtr="0" compatLnSpc="1">
            <a:prstTxWarp prst="textNoShape">
              <a:avLst/>
            </a:prstTxWarp>
          </a:bodyPr>
          <a:lstStyle/>
          <a:p>
            <a:pPr algn="just">
              <a:buSzTx/>
            </a:pPr>
            <a:r>
              <a:rPr lang="en-US" dirty="0"/>
              <a:t>10.1 Traffic management </a:t>
            </a:r>
            <a:r>
              <a:rPr lang="en-US" dirty="0" smtClean="0"/>
              <a:t>through </a:t>
            </a:r>
            <a:r>
              <a:rPr lang="en-US" dirty="0"/>
              <a:t>- Smart traffic signals – Stockholm and </a:t>
            </a:r>
            <a:r>
              <a:rPr lang="en-US" dirty="0" smtClean="0"/>
              <a:t>Barcelona – SUMP and IDS finalized , technical documentation ( including traffic studies )  </a:t>
            </a:r>
            <a:r>
              <a:rPr lang="en-US" dirty="0"/>
              <a:t>are prepared </a:t>
            </a:r>
            <a:r>
              <a:rPr lang="en-US" dirty="0" smtClean="0"/>
              <a:t>in </a:t>
            </a:r>
            <a:r>
              <a:rPr lang="en-US" dirty="0"/>
              <a:t>order to apply for ERDF </a:t>
            </a:r>
            <a:r>
              <a:rPr lang="en-US" dirty="0" smtClean="0"/>
              <a:t>funding</a:t>
            </a:r>
          </a:p>
          <a:p>
            <a:pPr algn="just">
              <a:buSzTx/>
            </a:pPr>
            <a:endParaRPr lang="en-US" dirty="0" smtClean="0"/>
          </a:p>
          <a:p>
            <a:pPr algn="just">
              <a:buSzTx/>
            </a:pPr>
            <a:r>
              <a:rPr lang="en-US" dirty="0"/>
              <a:t>11.1 Developing charging infrastructure –Normal and Fast charging infrastructure for electric vehicles – </a:t>
            </a:r>
            <a:r>
              <a:rPr lang="en-US" dirty="0" smtClean="0"/>
              <a:t>Stockholm –  14 fast and 14 standard – functional  , charging infrastructure for e - bikes ( using photovoltaic panels ) - functional</a:t>
            </a:r>
            <a:endParaRPr lang="en-US" dirty="0"/>
          </a:p>
          <a:p>
            <a:pPr algn="just">
              <a:buSzTx/>
            </a:pPr>
            <a:endParaRPr lang="en-US" dirty="0" smtClean="0"/>
          </a:p>
          <a:p>
            <a:pPr algn="just">
              <a:buSzTx/>
            </a:pPr>
            <a:endParaRPr lang="en-US" dirty="0"/>
          </a:p>
          <a:p>
            <a:pPr algn="just">
              <a:buSzTx/>
            </a:pPr>
            <a:endParaRPr lang="en-US" dirty="0" smtClean="0"/>
          </a:p>
          <a:p>
            <a:pPr algn="just">
              <a:buSzTx/>
            </a:pPr>
            <a:endParaRPr lang="en-US" dirty="0" smtClean="0"/>
          </a:p>
          <a:p>
            <a:pPr algn="just">
              <a:buSzTx/>
            </a:pPr>
            <a:endParaRPr lang="en-US" dirty="0"/>
          </a:p>
          <a:p>
            <a:pPr>
              <a:buSzTx/>
              <a:buFont typeface="Lucida Grande" charset="0"/>
              <a:buNone/>
            </a:pPr>
            <a:endParaRPr altLang="de-DE" dirty="0"/>
          </a:p>
        </p:txBody>
      </p:sp>
      <p:sp>
        <p:nvSpPr>
          <p:cNvPr id="9220" name="Text Placeholder 3"/>
          <p:cNvSpPr>
            <a:spLocks noGrp="1"/>
          </p:cNvSpPr>
          <p:nvPr>
            <p:ph type="body" sz="quarter" idx="15"/>
          </p:nvPr>
        </p:nvSpPr>
        <p:spPr bwMode="auto">
          <a:xfrm flipV="1">
            <a:off x="261938" y="6215080"/>
            <a:ext cx="6397625" cy="45719"/>
          </a:xfrm>
          <a:noFill/>
          <a:ln>
            <a:miter lim="800000"/>
            <a:headEnd/>
            <a:tailEnd/>
          </a:ln>
        </p:spPr>
        <p:txBody>
          <a:bodyPr lIns="91440" tIns="45720" rIns="91440" bIns="45720" numCol="1" anchor="t" anchorCtr="0" compatLnSpc="1">
            <a:prstTxWarp prst="textNoShape">
              <a:avLst/>
            </a:prstTxWarp>
          </a:bodyPr>
          <a:lstStyle/>
          <a:p>
            <a:pPr>
              <a:buFont typeface="Arial" pitchFamily="34" charset="0"/>
              <a:buChar char="•"/>
              <a:tabLst>
                <a:tab pos="361950" algn="l"/>
              </a:tabLst>
            </a:pPr>
            <a:r>
              <a:rPr lang="en-US" altLang="de-DE" dirty="0" smtClean="0">
                <a:latin typeface="Lucida Sans" pitchFamily="34" charset="0"/>
                <a:ea typeface="ＭＳ Ｐゴシック" pitchFamily="34" charset="-128"/>
                <a:cs typeface="ＭＳ Ｐゴシック" pitchFamily="34" charset="-128"/>
              </a:rPr>
              <a:t> </a:t>
            </a:r>
            <a:endParaRPr lang="en-US" altLang="de-DE" b="1" i="1" dirty="0" smtClean="0">
              <a:latin typeface="Lucida Sans" pitchFamily="34" charset="0"/>
              <a:ea typeface="ＭＳ Ｐゴシック" pitchFamily="34" charset="-128"/>
              <a:cs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250824" y="1638300"/>
            <a:ext cx="8678893" cy="862006"/>
          </a:xfrm>
          <a:noFill/>
          <a:ln>
            <a:miter lim="800000"/>
            <a:headEnd/>
            <a:tailEnd/>
          </a:ln>
        </p:spPr>
        <p:txBody>
          <a:bodyPr vert="horz" wrap="square" lIns="91440" tIns="45720" rIns="91440" bIns="45720" numCol="1" anchor="t" anchorCtr="0" compatLnSpc="1">
            <a:prstTxWarp prst="textNoShape">
              <a:avLst/>
            </a:prstTxWarp>
          </a:bodyPr>
          <a:lstStyle/>
          <a:p>
            <a:r>
              <a:rPr lang="de-DE" altLang="de-DE" dirty="0" smtClean="0">
                <a:latin typeface="Lucida Sans" pitchFamily="34" charset="0"/>
                <a:ea typeface="ＭＳ Ｐゴシック" pitchFamily="34" charset="-128"/>
                <a:cs typeface="Arial" pitchFamily="34" charset="0"/>
              </a:rPr>
              <a:t>Wild card – any other relevant issue to communicate</a:t>
            </a:r>
          </a:p>
        </p:txBody>
      </p:sp>
      <p:sp>
        <p:nvSpPr>
          <p:cNvPr id="11269" name="Textplatzhalter 1"/>
          <p:cNvSpPr>
            <a:spLocks noGrp="1"/>
          </p:cNvSpPr>
          <p:nvPr>
            <p:ph type="body" sz="quarter" idx="15"/>
          </p:nvPr>
        </p:nvSpPr>
        <p:spPr bwMode="auto">
          <a:xfrm>
            <a:off x="261938" y="2214554"/>
            <a:ext cx="8667779" cy="3786214"/>
          </a:xfrm>
          <a:noFill/>
          <a:ln>
            <a:miter lim="800000"/>
            <a:headEnd/>
            <a:tailEnd/>
          </a:ln>
        </p:spPr>
        <p:txBody>
          <a:bodyPr lIns="91440" tIns="45720" rIns="91440" bIns="45720" numCol="1" anchor="t" anchorCtr="0" compatLnSpc="1">
            <a:prstTxWarp prst="textNoShape">
              <a:avLst/>
            </a:prstTxWarp>
          </a:bodyPr>
          <a:lstStyle/>
          <a:p>
            <a:pPr algn="just"/>
            <a:r>
              <a:rPr lang="en-US" sz="1800" dirty="0" smtClean="0">
                <a:solidFill>
                  <a:schemeClr val="accent2">
                    <a:lumMod val="50000"/>
                  </a:schemeClr>
                </a:solidFill>
              </a:rPr>
              <a:t>Starting from January 2017 Suceava Municipality is partner in  INTERREG project called MOLOC _ </a:t>
            </a:r>
            <a:r>
              <a:rPr lang="ro-RO" sz="1800" b="1" dirty="0" smtClean="0">
                <a:solidFill>
                  <a:schemeClr val="accent2">
                    <a:lumMod val="50000"/>
                  </a:schemeClr>
                </a:solidFill>
              </a:rPr>
              <a:t>”Low carbon urban morphology. New urban morphologies, new governances, new challenges for cities in energy transition”. Trough this new project in the next 3 years a Local Integrated Plan will be developed for Suceava City with measures regarding energy efficiency in resediential and public buildings . This new Plan will be used for future application in order to secure funding for implementation of energy efficiency projects .</a:t>
            </a:r>
            <a:endParaRPr lang="en-US" sz="1800" dirty="0" smtClean="0">
              <a:solidFill>
                <a:schemeClr val="accent2">
                  <a:lumMod val="50000"/>
                </a:schemeClr>
              </a:solidFill>
            </a:endParaRPr>
          </a:p>
          <a:p>
            <a:pPr algn="just"/>
            <a:r>
              <a:rPr lang="en-US" sz="1800" b="1" dirty="0" smtClean="0">
                <a:solidFill>
                  <a:schemeClr val="accent2">
                    <a:lumMod val="50000"/>
                  </a:schemeClr>
                </a:solidFill>
              </a:rPr>
              <a:t>5 </a:t>
            </a:r>
            <a:r>
              <a:rPr lang="ro-RO" sz="1800" b="1" dirty="0" smtClean="0">
                <a:solidFill>
                  <a:schemeClr val="accent2">
                    <a:lumMod val="50000"/>
                  </a:schemeClr>
                </a:solidFill>
              </a:rPr>
              <a:t>Local , regional </a:t>
            </a:r>
            <a:r>
              <a:rPr lang="ro-RO" sz="1800" b="1" dirty="0" err="1" smtClean="0">
                <a:solidFill>
                  <a:schemeClr val="accent2">
                    <a:lumMod val="50000"/>
                  </a:schemeClr>
                </a:solidFill>
              </a:rPr>
              <a:t>and</a:t>
            </a:r>
            <a:r>
              <a:rPr lang="ro-RO" sz="1800" b="1" dirty="0" smtClean="0">
                <a:solidFill>
                  <a:schemeClr val="accent2">
                    <a:lumMod val="50000"/>
                  </a:schemeClr>
                </a:solidFill>
              </a:rPr>
              <a:t> </a:t>
            </a:r>
            <a:r>
              <a:rPr lang="ro-RO" sz="1800" b="1" dirty="0" err="1" smtClean="0">
                <a:solidFill>
                  <a:schemeClr val="accent2">
                    <a:lumMod val="50000"/>
                  </a:schemeClr>
                </a:solidFill>
              </a:rPr>
              <a:t>transnational</a:t>
            </a:r>
            <a:r>
              <a:rPr lang="ro-RO" sz="1800" b="1" dirty="0" smtClean="0">
                <a:solidFill>
                  <a:schemeClr val="accent2">
                    <a:lumMod val="50000"/>
                  </a:schemeClr>
                </a:solidFill>
              </a:rPr>
              <a:t> Meeting</a:t>
            </a:r>
            <a:r>
              <a:rPr lang="en-US" sz="1800" b="1" dirty="0" smtClean="0">
                <a:solidFill>
                  <a:schemeClr val="accent2">
                    <a:lumMod val="50000"/>
                  </a:schemeClr>
                </a:solidFill>
              </a:rPr>
              <a:t>s</a:t>
            </a:r>
            <a:r>
              <a:rPr lang="ro-RO" sz="1800" b="1" dirty="0" smtClean="0">
                <a:solidFill>
                  <a:schemeClr val="accent2">
                    <a:lumMod val="50000"/>
                  </a:schemeClr>
                </a:solidFill>
              </a:rPr>
              <a:t> </a:t>
            </a:r>
            <a:r>
              <a:rPr lang="ro-RO" sz="1800" b="1" dirty="0" err="1" smtClean="0">
                <a:solidFill>
                  <a:schemeClr val="accent2">
                    <a:lumMod val="50000"/>
                  </a:schemeClr>
                </a:solidFill>
              </a:rPr>
              <a:t>organized</a:t>
            </a:r>
            <a:r>
              <a:rPr lang="ro-RO" sz="1800" b="1" dirty="0" smtClean="0">
                <a:solidFill>
                  <a:schemeClr val="accent2">
                    <a:lumMod val="50000"/>
                  </a:schemeClr>
                </a:solidFill>
              </a:rPr>
              <a:t> as part of MOLOC project with the Local Support Group in order to disseminate informations related to energy saving behaviour , equipments and technologies </a:t>
            </a:r>
            <a:r>
              <a:rPr lang="en-US" sz="1800" b="1" dirty="0" smtClean="0">
                <a:solidFill>
                  <a:schemeClr val="accent2">
                    <a:lumMod val="50000"/>
                  </a:schemeClr>
                </a:solidFill>
              </a:rPr>
              <a:t>.</a:t>
            </a:r>
            <a:endParaRPr lang="de-AT" altLang="de-DE" sz="1800" dirty="0" smtClean="0">
              <a:solidFill>
                <a:schemeClr val="accent2">
                  <a:lumMod val="50000"/>
                </a:schemeClr>
              </a:solidFill>
              <a:latin typeface="Lucida Sans" pitchFamily="34" charset="0"/>
              <a:ea typeface="ＭＳ Ｐゴシック" pitchFamily="34" charset="-128"/>
              <a:cs typeface="ＭＳ Ｐゴシック" pitchFamily="34" charset="-128"/>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aster Layout">
  <a:themeElements>
    <a:clrScheme name="Custom 4">
      <a:dk1>
        <a:srgbClr val="000000"/>
      </a:dk1>
      <a:lt1>
        <a:srgbClr val="FFFFFF"/>
      </a:lt1>
      <a:dk2>
        <a:srgbClr val="000000"/>
      </a:dk2>
      <a:lt2>
        <a:srgbClr val="F8F8F8"/>
      </a:lt2>
      <a:accent1>
        <a:srgbClr val="7BB0C7"/>
      </a:accent1>
      <a:accent2>
        <a:srgbClr val="DFF1F5"/>
      </a:accent2>
      <a:accent3>
        <a:srgbClr val="007095"/>
      </a:accent3>
      <a:accent4>
        <a:srgbClr val="808080"/>
      </a:accent4>
      <a:accent5>
        <a:srgbClr val="5F5F5F"/>
      </a:accent5>
      <a:accent6>
        <a:srgbClr val="4D4D4D"/>
      </a:accent6>
      <a:hlink>
        <a:srgbClr val="7BB0C7"/>
      </a:hlink>
      <a:folHlink>
        <a:srgbClr val="7BB0C7"/>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588</Words>
  <Application>Microsoft Office PowerPoint</Application>
  <PresentationFormat>On-screen Show (4:3)</PresentationFormat>
  <Paragraphs>41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Master Layout</vt:lpstr>
      <vt:lpstr>SMART CITY – SUCEAVA   </vt:lpstr>
      <vt:lpstr>City of Suceava–Smart City Developments</vt:lpstr>
      <vt:lpstr>Low Energy Districts – Smart Measure Replication</vt:lpstr>
      <vt:lpstr>Integrated Infrastructure – Smart Measure Replication</vt:lpstr>
      <vt:lpstr>Integrated Infrastructure – Smart Measure Replication</vt:lpstr>
      <vt:lpstr>Integrated Infrastructure – Smart Measure Replication</vt:lpstr>
      <vt:lpstr>Wild card – any other relevant issue to communicate</vt:lpstr>
    </vt:vector>
  </TitlesOfParts>
  <Company>TBC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dc:title>
  <dc:creator>TBC</dc:creator>
  <cp:lastModifiedBy>Dan Dura</cp:lastModifiedBy>
  <cp:revision>375</cp:revision>
  <dcterms:created xsi:type="dcterms:W3CDTF">2013-09-19T11:15:20Z</dcterms:created>
  <dcterms:modified xsi:type="dcterms:W3CDTF">2018-10-02T09:12:35Z</dcterms:modified>
</cp:coreProperties>
</file>